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4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0" r:id="rId5"/>
    <p:sldMasterId id="2147483818" r:id="rId6"/>
    <p:sldMasterId id="2147483847" r:id="rId7"/>
    <p:sldMasterId id="2147483876" r:id="rId8"/>
    <p:sldMasterId id="2147483882" r:id="rId9"/>
    <p:sldMasterId id="2147483672" r:id="rId10"/>
  </p:sldMasterIdLst>
  <p:notesMasterIdLst>
    <p:notesMasterId r:id="rId44"/>
  </p:notesMasterIdLst>
  <p:sldIdLst>
    <p:sldId id="2147376314" r:id="rId11"/>
    <p:sldId id="2147375373" r:id="rId12"/>
    <p:sldId id="2146847486" r:id="rId13"/>
    <p:sldId id="2146847477" r:id="rId14"/>
    <p:sldId id="2147376303" r:id="rId15"/>
    <p:sldId id="2147376304" r:id="rId16"/>
    <p:sldId id="2147376315" r:id="rId17"/>
    <p:sldId id="2147376316" r:id="rId18"/>
    <p:sldId id="2147376317" r:id="rId19"/>
    <p:sldId id="2147375417" r:id="rId20"/>
    <p:sldId id="2147375421" r:id="rId21"/>
    <p:sldId id="2147375398" r:id="rId22"/>
    <p:sldId id="2147375291" r:id="rId23"/>
    <p:sldId id="2147375361" r:id="rId24"/>
    <p:sldId id="2147375366" r:id="rId25"/>
    <p:sldId id="2147375415" r:id="rId26"/>
    <p:sldId id="2147375364" r:id="rId27"/>
    <p:sldId id="2147376310" r:id="rId28"/>
    <p:sldId id="2147376311" r:id="rId29"/>
    <p:sldId id="2147375412" r:id="rId30"/>
    <p:sldId id="2147376319" r:id="rId31"/>
    <p:sldId id="2147376313" r:id="rId32"/>
    <p:sldId id="2147375316" r:id="rId33"/>
    <p:sldId id="2147375407" r:id="rId34"/>
    <p:sldId id="2146847548" r:id="rId35"/>
    <p:sldId id="2147375358" r:id="rId36"/>
    <p:sldId id="264" r:id="rId37"/>
    <p:sldId id="2147376326" r:id="rId38"/>
    <p:sldId id="2147376324" r:id="rId39"/>
    <p:sldId id="2147376325" r:id="rId40"/>
    <p:sldId id="2147376327" r:id="rId41"/>
    <p:sldId id="2147376312" r:id="rId42"/>
    <p:sldId id="838841117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6EAE04-CB2B-DFDC-5BBA-7E26A87721D0}" name="Pollard, Maggie" initials="PM" userId="S::maggie.pollard@accenturefederal.com::ba1ab2e0-c3e0-480f-9ed2-26f75de25a7f" providerId="AD"/>
  <p188:author id="{D607E005-B122-25C7-8112-005A87A44319}" name="Warren, Terry E., VBAVACO" initials="WV" userId="S::terry.warren@va.gov::46ae9de8-5b7e-4cc9-9c80-75dc7b9a8576" providerId="AD"/>
  <p188:author id="{AC257813-83DD-A9AB-A669-CC0C85DF06DB}" name="Burr, Caroline E." initials="BE" userId="S::caroline.e.burr@accenturefederal.com::68890a39-dc43-47ac-81ad-ff5038a3ab7a" providerId="AD"/>
  <p188:author id="{24FFB515-708B-DF95-BC33-20B40DDD4C5F}" name="Latham, Andrew F. (he/him/his)" initials="LAF(" userId="S::andrew.latham@va.gov::6b027347-6df7-45b3-9db6-41ad6bb796c9" providerId="AD"/>
  <p188:author id="{607D1416-9719-E969-A910-F630CF114BFB}" name="Ifill, Khristian" initials="IK" userId="S::khristian.ifill@accenturefederal.com::12de1418-195c-4249-8ae0-d6de0bf64c56" providerId="AD"/>
  <p188:author id="{4DBAE61A-F8B2-84EA-F2CE-87E85021276B}" name="Bank, Alyssa" initials="BA" userId="S::alyssa.bank@accenturefederal.com::6528c46b-eb49-448b-b808-15fd3f89bf7c" providerId="AD"/>
  <p188:author id="{83327227-8332-0A16-C29C-AFE94E91CCE8}" name="Golombek, Jerome, VBABUF" initials="GJV" userId="S::Jerome.Golombek@va.gov::8cde8d21-aaea-46ba-89f6-3a376930b3d6" providerId="AD"/>
  <p188:author id="{5DF6F02B-FDB0-A6D3-D64D-BABFC22E87EB}" name="Sanderson, Louiseza J., VBAVACO" initials="SLJV" userId="S::Louiseza.Sanderson@va.gov::a55c6c61-bda6-4a56-9237-aa6bb28b73eb" providerId="AD"/>
  <p188:author id="{4B3E7032-5B1F-9C76-CECE-6588F25F1AC4}" name="Swartzer, Alyssa" initials="SA" userId="S::alyssa.swartzer@accenturefederal.com::7f263c28-d02d-4cb7-8be0-076fbc68dfc0" providerId="AD"/>
  <p188:author id="{3593C337-908D-D255-A3FB-C513F3165FAD}" name="Jackson, Chelsea L., VBAVACO" initials="JV" userId="S::chelsea.jackson@va.gov::17730002-7851-44da-8934-6cb99bd8334f" providerId="AD"/>
  <p188:author id="{7399D849-872F-A88E-DABE-C86D3E317561}" name="Levine, Rachael" initials="LR" userId="S::rachael.levine@accenturefederal.com::289c58d6-c29d-4bcf-ba60-e0098dc39576" providerId="AD"/>
  <p188:author id="{922DD153-D69C-2053-75EF-405EEDEDB932}" name="Matta, Hirdesh K." initials="MHK" userId="S::hirdesh.k.matta@accenturefederal.com::40f9aef9-2d1e-4958-a9e7-35e82a99f9b1" providerId="AD"/>
  <p188:author id="{8106D759-942C-C2B2-9682-45B686A4537E}" name="Cates, Heather M., VBAMUSK" initials="CV" userId="S::heather.cates@va.gov::ce990780-ff63-44af-8501-4165bf684f18" providerId="AD"/>
  <p188:author id="{B4D6785B-8258-57BC-31C0-A7B20B8DDB1B}" name="White, Brian M." initials="WBM" userId="S::brian.m.white@accenturefederal.com::8095df43-c45c-42c8-a363-5cb2b7793f16" providerId="AD"/>
  <p188:author id="{7A28145C-3D35-8669-7567-344B75941B78}" name="Winters, Caryn" initials="WC" userId="S::caryn.winters@accenturefederal.com::571dbceb-f9ae-41c6-9d72-f91493762c87" providerId="AD"/>
  <p188:author id="{8307155F-DAB7-9F24-E655-DE775AF9A9B6}" name="Duggan, K. [DCG Solutions LLC]" initials="DL" userId="S::k.duggan@accenturefederal.com::e69d7223-8499-4eac-83c6-12ae88f597de" providerId="AD"/>
  <p188:author id="{23D0C860-F0EC-AB91-1E29-9247D97D2957}" name="Swartzer, Alyssa" initials="AS" userId="S::alyssa.swartzer@afs.com::20e22eb8-eeef-424a-a08a-4e28bd647e5d" providerId="AD"/>
  <p188:author id="{F0484765-4C3E-166F-7A46-5C67660F684A}" name="Morales, Lilian M." initials="MLM" userId="S::lilian.m.morales@accenturefederal.com::6e1f76d2-a532-43cc-ba8b-16dbedb18983" providerId="AD"/>
  <p188:author id="{4C44F866-35CC-A377-3C84-B969249B9D24}" name="Solem, Marit M. (she/her/hers)" initials="S(" userId="S::marit.solem@va.gov::4385897e-42f2-4ab0-b69a-2ff153e174c8" providerId="AD"/>
  <p188:author id="{9EED466E-952F-C6DB-3DC1-5DCE503CF3C1}" name="Murphy, Maitlyn A., (AFS)" initials="MMA(" userId="S::Maitlyn.Murphy@va.gov::04d0bb66-fd70-4806-a3dc-3396c91c0f00" providerId="AD"/>
  <p188:author id="{E90BA375-1F5C-7BB3-E924-222F13086AF1}" name="Herrick, Isabel" initials="HI" userId="S::isabel.herrick@accenturefederal.com::a17ca749-4b2c-414d-a817-7c2e2932f2d9" providerId="AD"/>
  <p188:author id="{A352327D-BFBE-E71D-9D40-FE302BD8C6E8}" name="Ayotte, Audra" initials="AA" userId="S::audra.ayotte@accenturefederal.com::33148a76-32f6-41e1-a574-263e29fd3eac" providerId="AD"/>
  <p188:author id="{5C1D697D-8DA5-83F3-8307-38FE9FC3C3C1}" name="Evans, Victoria B., VBAVACO" initials="EV" userId="S::victoria.evans@va.gov::0c8b734a-236e-4594-abc1-d8a1a8ec9d28" providerId="AD"/>
  <p188:author id="{3410FD83-2102-460D-F210-53DE2B25BEA0}" name="Jack, Juliet" initials="JJ" userId="S::juliet.jack@accenturefederal.com::a4ab8a57-fd0a-47b4-a680-409c7a6e84a1" providerId="AD"/>
  <p188:author id="{05387984-640F-7E7C-9EA4-9A7AFB5547A7}" name="Hubbard, Tyjuan (accenture Federal Services Llc)" initials="HT(FSL" userId="S::Tyjuan.Hubbard@VA.GOV::9e1bc9ff-caf5-4cbf-aac1-c9481cc5fe86" providerId="AD"/>
  <p188:author id="{29345186-18A1-CA17-D65C-488C23A6AC84}" name="Seidl, Sharon, VBACO" initials="SV" userId="S::sharon.seidl@va.gov::104d9e8a-4d0e-44df-bae6-3065f351f196" providerId="AD"/>
  <p188:author id="{CF9E1F97-9AFD-7F69-2528-6D8503D43B1F}" name="Murphy, Maitlyn" initials="MM" userId="S::maitlyn.murphy@accenturefederal.com::24f1a5d9-646f-4ceb-9da7-0e264b21bfa2" providerId="AD"/>
  <p188:author id="{54FA289B-7FBF-1CBB-4EE4-EEF7A4EBE525}" name="Cates, Heather M., VBAMUSK" initials="CHMV" userId="S::Heather.Cates@va.gov::ce990780-ff63-44af-8501-4165bf684f18" providerId="AD"/>
  <p188:author id="{B4EB3B9D-A240-6348-1FEE-9FFA2B7B2D85}" name="Sly, Khristina M." initials="SM" userId="S::khristina.sly@va.gov::075e4b08-0741-4418-b9ab-d95f82f47fc8" providerId="AD"/>
  <p188:author id="{2E9624A3-9AD3-815B-C4F4-C333872D1E4D}" name="Hubbard, Tyjuan (accenture Federal Services Llc)" initials="HL" userId="S::tyjuan.hubbard@va.gov::9e1bc9ff-caf5-4cbf-aac1-c9481cc5fe86" providerId="AD"/>
  <p188:author id="{6E2E63A4-59E3-A93D-192F-327B90B8E84D}" name="Seidl, Sharon, VBACO" initials="SSV" userId="S::Sharon.Seidl@va.gov::104d9e8a-4d0e-44df-bae6-3065f351f196" providerId="AD"/>
  <p188:author id="{B37853AC-2814-1895-BB61-DDF30AFBD462}" name="Quattrini, Cinda, VBAVACO" initials="QV" userId="S::cinda.quattrini@va.gov::77fb63ee-c1fa-4e0d-b418-fa8c93ba4e7c" providerId="AD"/>
  <p188:author id="{069335B8-5A47-F532-CCE0-5C04A4095F8B}" name="Riordan, Johnny" initials="RJ" userId="S::johnny.riordan@accenturefederal.com::f4bb2915-e1fa-46e4-9660-905d4e64261c" providerId="AD"/>
  <p188:author id="{78A7C3B9-32F3-EAA0-5787-DAB367230228}" name="Jolly, Savannah" initials="JS" userId="S::savannah.jolly@accenturefederal.com::83597c83-f3af-4618-aafc-0929b2d94860" providerId="AD"/>
  <p188:author id="{2E68BCBC-BBC6-E111-43E8-16B2B73E711B}" name="Norton-leonard, Shay D. (she/her/hers)" initials="N(" userId="S::shay.norton-leonard@va.gov::f213748b-66c6-412b-b531-1c7c8817b25e" providerId="AD"/>
  <p188:author id="{4A487AC6-983D-6D44-8586-469BAB1640B0}" name="Gillan, Jennifer, VBAVACO" initials="GJV" userId="S::Jennifer.Gillan@va.gov::a12ae108-b1fb-47f7-860f-cce13cef0a90" providerId="AD"/>
  <p188:author id="{A8F56FCC-CF00-F1EC-24EE-DC997A15A1C1}" name="Fitzgerald, Brendan, VBAVACO" initials="FV" userId="S::brendan.fitzgerald@va.gov::467cf24a-b4ca-4433-a760-c403beb69a78" providerId="AD"/>
  <p188:author id="{A6DAF3CF-6562-54E7-DFFA-EAC37781A5DA}" name="Chen, Carolyn S., (AFS)" initials="CCS(" userId="S::Carolyn.Chen@va.gov::d1f38f61-9343-44a6-995d-83e9ce663734" providerId="AD"/>
  <p188:author id="{E2EFD1D1-EEEC-8C7E-A953-43C1AF823517}" name="Anania, Victoria" initials="AV" userId="S::victoria.anania@accenturefederal.com::cabfb2e3-065b-4b02-997c-c086265cbdcd" providerId="AD"/>
  <p188:author id="{C67A69D5-01EB-E4A0-5E0D-B92A37BFB221}" name="Bank, Alyssa G. (Accenture Federal Services)" initials="BAG(FS" userId="S::Alyssa.Bank@va.gov::9061129f-2be7-4f05-ab33-8ae813f8a354" providerId="AD"/>
  <p188:author id="{82CA07D6-6308-9D99-3160-CBA4B9DC5F7E}" name="Bey, Asha" initials="BA" userId="S::asha.bey@accenturefederal.com::3fb5c207-1f6a-410f-82be-be29d8e4f0f1" providerId="AD"/>
  <p188:author id="{29C3DEDD-6F4A-4C6E-C059-9B9BE2608D11}" name="VanVleet, Beth Ann" initials="VBA" userId="S::beth.ann.vanvleet@accenturefederal.com::fee012b7-c915-4ae7-8822-602d9d3a80a8" providerId="AD"/>
  <p188:author id="{216DEFE1-6A34-7958-37EB-FFC3983278E3}" name="Murphy, Maitlyn A., (AFS)" initials="M(" userId="S::maitlyn.murphy@va.gov::04d0bb66-fd70-4806-a3dc-3396c91c0f00" providerId="AD"/>
  <p188:author id="{390DA0E5-1CEB-D1EB-8A03-61A1791CD27F}" name="Yu, Joanna" initials="YJ" userId="S::b-joanna.yu@accenturefederal.com::ed2faa02-63e6-4789-bba1-efc12c8d27e0" providerId="AD"/>
  <p188:author id="{D2027AE7-492A-595B-F3E0-DBA85DD56C29}" name="Ferzola, Alexander" initials="FA" userId="S::alexander.ferzola@accenturefederal.com::9a32beb3-bbc1-4efe-86df-d4555be5c946" providerId="AD"/>
  <p188:author id="{E3FB93EC-835B-C8A6-0099-30AE167AD081}" name="Hubbard, Tyjuan" initials="HT" userId="S::tyjuan.hubbard@accenturefederal.com::31f2666a-318a-44d0-a3d8-75c06019fc30" providerId="AD"/>
  <p188:author id="{CB7370F4-7A11-7E90-1232-FD06BDFEA7B5}" name="Jackson, Chelsea L., VBAVACO" initials="JCLV" userId="S::Chelsea.Jackson@va.gov::17730002-7851-44da-8934-6cb99bd833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D1EFEA"/>
    <a:srgbClr val="6DC3AF"/>
    <a:srgbClr val="002F67"/>
    <a:srgbClr val="004279"/>
    <a:srgbClr val="C7D7EB"/>
    <a:srgbClr val="4472C4"/>
    <a:srgbClr val="002C61"/>
    <a:srgbClr val="43648B"/>
    <a:srgbClr val="84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9E005-C4EE-412F-AA02-6E76EF69D011}" v="58" dt="2023-10-13T21:16:07.145"/>
    <p1510:client id="{DAAD19DE-DB7B-4A99-BF5D-87DABE11A127}" v="2" dt="2023-10-13T18:10:40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67920" autoAdjust="0"/>
  </p:normalViewPr>
  <p:slideViewPr>
    <p:cSldViewPr snapToGrid="0">
      <p:cViewPr varScale="1">
        <p:scale>
          <a:sx n="77" d="100"/>
          <a:sy n="77" d="100"/>
        </p:scale>
        <p:origin x="14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ant, Brittany M., VBAMUSK" userId="b676d153-eb1a-4e99-80be-b9ea6feeeb02" providerId="ADAL" clId="{DAAD19DE-DB7B-4A99-BF5D-87DABE11A127}"/>
    <pc:docChg chg="custSel modSld">
      <pc:chgData name="Tennant, Brittany M., VBAMUSK" userId="b676d153-eb1a-4e99-80be-b9ea6feeeb02" providerId="ADAL" clId="{DAAD19DE-DB7B-4A99-BF5D-87DABE11A127}" dt="2023-10-13T19:47:16.551" v="223" actId="20577"/>
      <pc:docMkLst>
        <pc:docMk/>
      </pc:docMkLst>
      <pc:sldChg chg="modSp mod delCm modCm">
        <pc:chgData name="Tennant, Brittany M., VBAMUSK" userId="b676d153-eb1a-4e99-80be-b9ea6feeeb02" providerId="ADAL" clId="{DAAD19DE-DB7B-4A99-BF5D-87DABE11A127}" dt="2023-10-13T19:15:25.426" v="176"/>
        <pc:sldMkLst>
          <pc:docMk/>
          <pc:sldMk cId="2098265674" sldId="2147375361"/>
        </pc:sldMkLst>
        <pc:graphicFrameChg chg="modGraphic">
          <ac:chgData name="Tennant, Brittany M., VBAMUSK" userId="b676d153-eb1a-4e99-80be-b9ea6feeeb02" providerId="ADAL" clId="{DAAD19DE-DB7B-4A99-BF5D-87DABE11A127}" dt="2023-10-13T19:15:07.074" v="175" actId="20577"/>
          <ac:graphicFrameMkLst>
            <pc:docMk/>
            <pc:sldMk cId="2098265674" sldId="2147375361"/>
            <ac:graphicFrameMk id="5" creationId="{B9690F64-78FC-8002-5779-73F008220541}"/>
          </ac:graphicFrameMkLst>
        </pc:graphicFrameChg>
      </pc:sldChg>
      <pc:sldChg chg="modSp mod delCm modCm">
        <pc:chgData name="Tennant, Brittany M., VBAMUSK" userId="b676d153-eb1a-4e99-80be-b9ea6feeeb02" providerId="ADAL" clId="{DAAD19DE-DB7B-4A99-BF5D-87DABE11A127}" dt="2023-10-13T19:21:04.844" v="195"/>
        <pc:sldMkLst>
          <pc:docMk/>
          <pc:sldMk cId="1737645954" sldId="2147375407"/>
        </pc:sldMkLst>
        <pc:spChg chg="mod">
          <ac:chgData name="Tennant, Brittany M., VBAMUSK" userId="b676d153-eb1a-4e99-80be-b9ea6feeeb02" providerId="ADAL" clId="{DAAD19DE-DB7B-4A99-BF5D-87DABE11A127}" dt="2023-10-13T19:20:54.201" v="193" actId="20577"/>
          <ac:spMkLst>
            <pc:docMk/>
            <pc:sldMk cId="1737645954" sldId="2147375407"/>
            <ac:spMk id="9" creationId="{32D5DEC7-D945-7EDC-E58B-7D7802DB9911}"/>
          </ac:spMkLst>
        </pc:spChg>
      </pc:sldChg>
      <pc:sldChg chg="modSp mod delCm modCm">
        <pc:chgData name="Tennant, Brittany M., VBAMUSK" userId="b676d153-eb1a-4e99-80be-b9ea6feeeb02" providerId="ADAL" clId="{DAAD19DE-DB7B-4A99-BF5D-87DABE11A127}" dt="2023-10-13T19:17:36.003" v="184"/>
        <pc:sldMkLst>
          <pc:docMk/>
          <pc:sldMk cId="1469230724" sldId="2147375412"/>
        </pc:sldMkLst>
        <pc:spChg chg="mod">
          <ac:chgData name="Tennant, Brittany M., VBAMUSK" userId="b676d153-eb1a-4e99-80be-b9ea6feeeb02" providerId="ADAL" clId="{DAAD19DE-DB7B-4A99-BF5D-87DABE11A127}" dt="2023-10-13T19:17:12.347" v="182" actId="20577"/>
          <ac:spMkLst>
            <pc:docMk/>
            <pc:sldMk cId="1469230724" sldId="2147375412"/>
            <ac:spMk id="2" creationId="{78BB543D-37F6-1AD0-D3A5-6A12B0FDB9FC}"/>
          </ac:spMkLst>
        </pc:spChg>
      </pc:sldChg>
      <pc:sldChg chg="modSp mod">
        <pc:chgData name="Tennant, Brittany M., VBAMUSK" userId="b676d153-eb1a-4e99-80be-b9ea6feeeb02" providerId="ADAL" clId="{DAAD19DE-DB7B-4A99-BF5D-87DABE11A127}" dt="2023-10-13T19:13:15.089" v="169" actId="20577"/>
        <pc:sldMkLst>
          <pc:docMk/>
          <pc:sldMk cId="3673599752" sldId="2147375417"/>
        </pc:sldMkLst>
        <pc:spChg chg="mod">
          <ac:chgData name="Tennant, Brittany M., VBAMUSK" userId="b676d153-eb1a-4e99-80be-b9ea6feeeb02" providerId="ADAL" clId="{DAAD19DE-DB7B-4A99-BF5D-87DABE11A127}" dt="2023-10-13T19:13:15.089" v="169" actId="20577"/>
          <ac:spMkLst>
            <pc:docMk/>
            <pc:sldMk cId="3673599752" sldId="2147375417"/>
            <ac:spMk id="3" creationId="{6403216F-2DA9-CDD2-49D1-78E75B989439}"/>
          </ac:spMkLst>
        </pc:spChg>
      </pc:sldChg>
      <pc:sldChg chg="modSp mod">
        <pc:chgData name="Tennant, Brittany M., VBAMUSK" userId="b676d153-eb1a-4e99-80be-b9ea6feeeb02" providerId="ADAL" clId="{DAAD19DE-DB7B-4A99-BF5D-87DABE11A127}" dt="2023-10-13T19:14:07.738" v="172" actId="20577"/>
        <pc:sldMkLst>
          <pc:docMk/>
          <pc:sldMk cId="3738196097" sldId="2147375421"/>
        </pc:sldMkLst>
        <pc:spChg chg="mod">
          <ac:chgData name="Tennant, Brittany M., VBAMUSK" userId="b676d153-eb1a-4e99-80be-b9ea6feeeb02" providerId="ADAL" clId="{DAAD19DE-DB7B-4A99-BF5D-87DABE11A127}" dt="2023-10-13T19:14:07.738" v="172" actId="20577"/>
          <ac:spMkLst>
            <pc:docMk/>
            <pc:sldMk cId="3738196097" sldId="2147375421"/>
            <ac:spMk id="7" creationId="{543AF1EA-499B-C4B4-7BE6-EF90C9101FF9}"/>
          </ac:spMkLst>
        </pc:spChg>
      </pc:sldChg>
      <pc:sldChg chg="modSp mod delCm">
        <pc:chgData name="Tennant, Brittany M., VBAMUSK" userId="b676d153-eb1a-4e99-80be-b9ea6feeeb02" providerId="ADAL" clId="{DAAD19DE-DB7B-4A99-BF5D-87DABE11A127}" dt="2023-10-13T19:26:05.937" v="198"/>
        <pc:sldMkLst>
          <pc:docMk/>
          <pc:sldMk cId="277741118" sldId="2147376303"/>
        </pc:sldMkLst>
        <pc:spChg chg="mod">
          <ac:chgData name="Tennant, Brittany M., VBAMUSK" userId="b676d153-eb1a-4e99-80be-b9ea6feeeb02" providerId="ADAL" clId="{DAAD19DE-DB7B-4A99-BF5D-87DABE11A127}" dt="2023-10-13T17:48:46.862" v="1" actId="14100"/>
          <ac:spMkLst>
            <pc:docMk/>
            <pc:sldMk cId="277741118" sldId="2147376303"/>
            <ac:spMk id="8" creationId="{2437F44C-A0D6-227F-8E0A-A237F5F0D490}"/>
          </ac:spMkLst>
        </pc:spChg>
      </pc:sldChg>
      <pc:sldChg chg="modNotesTx">
        <pc:chgData name="Tennant, Brittany M., VBAMUSK" userId="b676d153-eb1a-4e99-80be-b9ea6feeeb02" providerId="ADAL" clId="{DAAD19DE-DB7B-4A99-BF5D-87DABE11A127}" dt="2023-10-13T19:45:54.640" v="201" actId="20577"/>
        <pc:sldMkLst>
          <pc:docMk/>
          <pc:sldMk cId="812873522" sldId="2147376310"/>
        </pc:sldMkLst>
      </pc:sldChg>
      <pc:sldChg chg="delCm">
        <pc:chgData name="Tennant, Brittany M., VBAMUSK" userId="b676d153-eb1a-4e99-80be-b9ea6feeeb02" providerId="ADAL" clId="{DAAD19DE-DB7B-4A99-BF5D-87DABE11A127}" dt="2023-10-13T19:16:27.191" v="177"/>
        <pc:sldMkLst>
          <pc:docMk/>
          <pc:sldMk cId="2540150675" sldId="2147376311"/>
        </pc:sldMkLst>
      </pc:sldChg>
      <pc:sldChg chg="delCm">
        <pc:chgData name="Tennant, Brittany M., VBAMUSK" userId="b676d153-eb1a-4e99-80be-b9ea6feeeb02" providerId="ADAL" clId="{DAAD19DE-DB7B-4A99-BF5D-87DABE11A127}" dt="2023-10-13T19:19:15.778" v="185"/>
        <pc:sldMkLst>
          <pc:docMk/>
          <pc:sldMk cId="3553375958" sldId="2147376313"/>
        </pc:sldMkLst>
      </pc:sldChg>
      <pc:sldChg chg="modSp mod">
        <pc:chgData name="Tennant, Brittany M., VBAMUSK" userId="b676d153-eb1a-4e99-80be-b9ea6feeeb02" providerId="ADAL" clId="{DAAD19DE-DB7B-4A99-BF5D-87DABE11A127}" dt="2023-10-13T19:47:16.551" v="223" actId="20577"/>
        <pc:sldMkLst>
          <pc:docMk/>
          <pc:sldMk cId="3214199411" sldId="2147376314"/>
        </pc:sldMkLst>
        <pc:spChg chg="mod">
          <ac:chgData name="Tennant, Brittany M., VBAMUSK" userId="b676d153-eb1a-4e99-80be-b9ea6feeeb02" providerId="ADAL" clId="{DAAD19DE-DB7B-4A99-BF5D-87DABE11A127}" dt="2023-10-13T19:47:16.551" v="223" actId="20577"/>
          <ac:spMkLst>
            <pc:docMk/>
            <pc:sldMk cId="3214199411" sldId="2147376314"/>
            <ac:spMk id="11" creationId="{4A2F871C-DC5B-4043-A776-4F4824357D0F}"/>
          </ac:spMkLst>
        </pc:spChg>
      </pc:sldChg>
      <pc:sldChg chg="modSp mod modCm">
        <pc:chgData name="Tennant, Brittany M., VBAMUSK" userId="b676d153-eb1a-4e99-80be-b9ea6feeeb02" providerId="ADAL" clId="{DAAD19DE-DB7B-4A99-BF5D-87DABE11A127}" dt="2023-10-13T19:09:53.778" v="114" actId="20577"/>
        <pc:sldMkLst>
          <pc:docMk/>
          <pc:sldMk cId="4200114246" sldId="2147376316"/>
        </pc:sldMkLst>
        <pc:spChg chg="mod">
          <ac:chgData name="Tennant, Brittany M., VBAMUSK" userId="b676d153-eb1a-4e99-80be-b9ea6feeeb02" providerId="ADAL" clId="{DAAD19DE-DB7B-4A99-BF5D-87DABE11A127}" dt="2023-10-13T19:09:53.778" v="114" actId="20577"/>
          <ac:spMkLst>
            <pc:docMk/>
            <pc:sldMk cId="4200114246" sldId="2147376316"/>
            <ac:spMk id="3" creationId="{AA6B3B8F-F0FB-45BC-CFF3-6A9B4F5C7670}"/>
          </ac:spMkLst>
        </pc:spChg>
      </pc:sldChg>
      <pc:sldChg chg="delSp modSp mod modNotesTx">
        <pc:chgData name="Tennant, Brittany M., VBAMUSK" userId="b676d153-eb1a-4e99-80be-b9ea6feeeb02" providerId="ADAL" clId="{DAAD19DE-DB7B-4A99-BF5D-87DABE11A127}" dt="2023-10-13T19:46:04.636" v="202" actId="20577"/>
        <pc:sldMkLst>
          <pc:docMk/>
          <pc:sldMk cId="3068750196" sldId="2147376317"/>
        </pc:sldMkLst>
        <pc:spChg chg="mod">
          <ac:chgData name="Tennant, Brittany M., VBAMUSK" userId="b676d153-eb1a-4e99-80be-b9ea6feeeb02" providerId="ADAL" clId="{DAAD19DE-DB7B-4A99-BF5D-87DABE11A127}" dt="2023-10-13T17:52:17.772" v="29" actId="20577"/>
          <ac:spMkLst>
            <pc:docMk/>
            <pc:sldMk cId="3068750196" sldId="2147376317"/>
            <ac:spMk id="6" creationId="{87CF8A89-B478-3EFE-68DE-EF7DC77760CC}"/>
          </ac:spMkLst>
        </pc:spChg>
        <pc:spChg chg="mod">
          <ac:chgData name="Tennant, Brittany M., VBAMUSK" userId="b676d153-eb1a-4e99-80be-b9ea6feeeb02" providerId="ADAL" clId="{DAAD19DE-DB7B-4A99-BF5D-87DABE11A127}" dt="2023-10-13T19:11:48.164" v="160" actId="20577"/>
          <ac:spMkLst>
            <pc:docMk/>
            <pc:sldMk cId="3068750196" sldId="2147376317"/>
            <ac:spMk id="16" creationId="{4A65BD93-ED81-C511-7202-40EB23E7B763}"/>
          </ac:spMkLst>
        </pc:spChg>
        <pc:spChg chg="del">
          <ac:chgData name="Tennant, Brittany M., VBAMUSK" userId="b676d153-eb1a-4e99-80be-b9ea6feeeb02" providerId="ADAL" clId="{DAAD19DE-DB7B-4A99-BF5D-87DABE11A127}" dt="2023-10-13T19:13:39.517" v="170" actId="21"/>
          <ac:spMkLst>
            <pc:docMk/>
            <pc:sldMk cId="3068750196" sldId="2147376317"/>
            <ac:spMk id="21" creationId="{51E08288-98D8-989C-A448-61B210BB2BA0}"/>
          </ac:spMkLst>
        </pc:spChg>
      </pc:sldChg>
      <pc:sldChg chg="modSp mod modNotesTx">
        <pc:chgData name="Tennant, Brittany M., VBAMUSK" userId="b676d153-eb1a-4e99-80be-b9ea6feeeb02" providerId="ADAL" clId="{DAAD19DE-DB7B-4A99-BF5D-87DABE11A127}" dt="2023-10-13T19:12:23.994" v="167" actId="20577"/>
        <pc:sldMkLst>
          <pc:docMk/>
          <pc:sldMk cId="4144100981" sldId="2147376319"/>
        </pc:sldMkLst>
        <pc:graphicFrameChg chg="modGraphic">
          <ac:chgData name="Tennant, Brittany M., VBAMUSK" userId="b676d153-eb1a-4e99-80be-b9ea6feeeb02" providerId="ADAL" clId="{DAAD19DE-DB7B-4A99-BF5D-87DABE11A127}" dt="2023-10-13T19:12:23.994" v="167" actId="20577"/>
          <ac:graphicFrameMkLst>
            <pc:docMk/>
            <pc:sldMk cId="4144100981" sldId="2147376319"/>
            <ac:graphicFrameMk id="6" creationId="{22249400-8BEE-804E-01EC-4E9F06F19AD3}"/>
          </ac:graphicFrameMkLst>
        </pc:graphicFrameChg>
      </pc:sldChg>
      <pc:sldChg chg="modNotesTx">
        <pc:chgData name="Tennant, Brittany M., VBAMUSK" userId="b676d153-eb1a-4e99-80be-b9ea6feeeb02" providerId="ADAL" clId="{DAAD19DE-DB7B-4A99-BF5D-87DABE11A127}" dt="2023-10-13T18:14:02.477" v="30" actId="20577"/>
        <pc:sldMkLst>
          <pc:docMk/>
          <pc:sldMk cId="1172501777" sldId="2147376321"/>
        </pc:sldMkLst>
      </pc:sldChg>
    </pc:docChg>
  </pc:docChgLst>
  <pc:docChgLst>
    <pc:chgData name="Tennant, Brittany M., VBAMUSK" userId="b676d153-eb1a-4e99-80be-b9ea6feeeb02" providerId="ADAL" clId="{2949E005-C4EE-412F-AA02-6E76EF69D011}"/>
    <pc:docChg chg="undo custSel addSld delSld modSld sldOrd">
      <pc:chgData name="Tennant, Brittany M., VBAMUSK" userId="b676d153-eb1a-4e99-80be-b9ea6feeeb02" providerId="ADAL" clId="{2949E005-C4EE-412F-AA02-6E76EF69D011}" dt="2023-10-13T22:19:03.645" v="738" actId="14100"/>
      <pc:docMkLst>
        <pc:docMk/>
      </pc:docMkLst>
      <pc:sldChg chg="del delCm">
        <pc:chgData name="Tennant, Brittany M., VBAMUSK" userId="b676d153-eb1a-4e99-80be-b9ea6feeeb02" providerId="ADAL" clId="{2949E005-C4EE-412F-AA02-6E76EF69D011}" dt="2023-10-13T20:32:13.672" v="416" actId="2696"/>
        <pc:sldMkLst>
          <pc:docMk/>
          <pc:sldMk cId="3423999795" sldId="261"/>
        </pc:sldMkLst>
      </pc:sldChg>
      <pc:sldChg chg="modSp del mod delCm modNotesTx">
        <pc:chgData name="Tennant, Brittany M., VBAMUSK" userId="b676d153-eb1a-4e99-80be-b9ea6feeeb02" providerId="ADAL" clId="{2949E005-C4EE-412F-AA02-6E76EF69D011}" dt="2023-10-13T22:17:32.588" v="731" actId="2696"/>
        <pc:sldMkLst>
          <pc:docMk/>
          <pc:sldMk cId="2972438629" sldId="262"/>
        </pc:sldMkLst>
        <pc:spChg chg="mod">
          <ac:chgData name="Tennant, Brittany M., VBAMUSK" userId="b676d153-eb1a-4e99-80be-b9ea6feeeb02" providerId="ADAL" clId="{2949E005-C4EE-412F-AA02-6E76EF69D011}" dt="2023-10-13T20:55:15.561" v="576" actId="2711"/>
          <ac:spMkLst>
            <pc:docMk/>
            <pc:sldMk cId="2972438629" sldId="262"/>
            <ac:spMk id="10" creationId="{A5B1D46E-83A0-4627-90D8-CC491FB3A004}"/>
          </ac:spMkLst>
        </pc:spChg>
        <pc:spChg chg="mod">
          <ac:chgData name="Tennant, Brittany M., VBAMUSK" userId="b676d153-eb1a-4e99-80be-b9ea6feeeb02" providerId="ADAL" clId="{2949E005-C4EE-412F-AA02-6E76EF69D011}" dt="2023-10-13T20:42:30.592" v="494" actId="1076"/>
          <ac:spMkLst>
            <pc:docMk/>
            <pc:sldMk cId="2972438629" sldId="262"/>
            <ac:spMk id="95" creationId="{EC43C1C0-0845-48C4-BE41-9342A8A63369}"/>
          </ac:spMkLst>
        </pc:spChg>
        <pc:spChg chg="mod">
          <ac:chgData name="Tennant, Brittany M., VBAMUSK" userId="b676d153-eb1a-4e99-80be-b9ea6feeeb02" providerId="ADAL" clId="{2949E005-C4EE-412F-AA02-6E76EF69D011}" dt="2023-10-13T20:42:37.399" v="496" actId="1076"/>
          <ac:spMkLst>
            <pc:docMk/>
            <pc:sldMk cId="2972438629" sldId="262"/>
            <ac:spMk id="122" creationId="{DB2A6E1B-F9F2-4D75-94D2-7B86D2C7F715}"/>
          </ac:spMkLst>
        </pc:spChg>
      </pc:sldChg>
      <pc:sldChg chg="modSp del mod ord modNotesTx">
        <pc:chgData name="Tennant, Brittany M., VBAMUSK" userId="b676d153-eb1a-4e99-80be-b9ea6feeeb02" providerId="ADAL" clId="{2949E005-C4EE-412F-AA02-6E76EF69D011}" dt="2023-10-13T22:17:34.831" v="732" actId="2696"/>
        <pc:sldMkLst>
          <pc:docMk/>
          <pc:sldMk cId="1959863181" sldId="263"/>
        </pc:sldMkLst>
        <pc:spChg chg="mod">
          <ac:chgData name="Tennant, Brittany M., VBAMUSK" userId="b676d153-eb1a-4e99-80be-b9ea6feeeb02" providerId="ADAL" clId="{2949E005-C4EE-412F-AA02-6E76EF69D011}" dt="2023-10-13T20:55:33.925" v="588" actId="20577"/>
          <ac:spMkLst>
            <pc:docMk/>
            <pc:sldMk cId="1959863181" sldId="263"/>
            <ac:spMk id="13" creationId="{1776B814-B5A8-4A95-AF23-29633B9C4023}"/>
          </ac:spMkLst>
        </pc:spChg>
      </pc:sldChg>
      <pc:sldChg chg="modSp mod ord modNotesTx">
        <pc:chgData name="Tennant, Brittany M., VBAMUSK" userId="b676d153-eb1a-4e99-80be-b9ea6feeeb02" providerId="ADAL" clId="{2949E005-C4EE-412F-AA02-6E76EF69D011}" dt="2023-10-13T20:54:55.304" v="574" actId="2711"/>
        <pc:sldMkLst>
          <pc:docMk/>
          <pc:sldMk cId="2057265544" sldId="264"/>
        </pc:sldMkLst>
        <pc:spChg chg="mod">
          <ac:chgData name="Tennant, Brittany M., VBAMUSK" userId="b676d153-eb1a-4e99-80be-b9ea6feeeb02" providerId="ADAL" clId="{2949E005-C4EE-412F-AA02-6E76EF69D011}" dt="2023-10-13T20:54:55.304" v="574" actId="2711"/>
          <ac:spMkLst>
            <pc:docMk/>
            <pc:sldMk cId="2057265544" sldId="264"/>
            <ac:spMk id="64" creationId="{27888A98-E63D-4EE6-84E9-8E663ED8E5C2}"/>
          </ac:spMkLst>
        </pc:spChg>
      </pc:sldChg>
      <pc:sldChg chg="delSp modSp del mod delCm">
        <pc:chgData name="Tennant, Brittany M., VBAMUSK" userId="b676d153-eb1a-4e99-80be-b9ea6feeeb02" providerId="ADAL" clId="{2949E005-C4EE-412F-AA02-6E76EF69D011}" dt="2023-10-13T20:42:50.913" v="497" actId="47"/>
        <pc:sldMkLst>
          <pc:docMk/>
          <pc:sldMk cId="1363530936" sldId="265"/>
        </pc:sldMkLst>
        <pc:spChg chg="del mod">
          <ac:chgData name="Tennant, Brittany M., VBAMUSK" userId="b676d153-eb1a-4e99-80be-b9ea6feeeb02" providerId="ADAL" clId="{2949E005-C4EE-412F-AA02-6E76EF69D011}" dt="2023-10-13T19:56:00.585" v="31" actId="21"/>
          <ac:spMkLst>
            <pc:docMk/>
            <pc:sldMk cId="1363530936" sldId="265"/>
            <ac:spMk id="4" creationId="{5B77184D-092C-1E3C-0D70-F1A8EBEDDB67}"/>
          </ac:spMkLst>
        </pc:spChg>
      </pc:sldChg>
      <pc:sldChg chg="addSp delSp modSp del mod ord delCm">
        <pc:chgData name="Tennant, Brittany M., VBAMUSK" userId="b676d153-eb1a-4e99-80be-b9ea6feeeb02" providerId="ADAL" clId="{2949E005-C4EE-412F-AA02-6E76EF69D011}" dt="2023-10-13T20:30:39.569" v="408" actId="47"/>
        <pc:sldMkLst>
          <pc:docMk/>
          <pc:sldMk cId="2864567012" sldId="266"/>
        </pc:sldMkLst>
        <pc:spChg chg="del mod">
          <ac:chgData name="Tennant, Brittany M., VBAMUSK" userId="b676d153-eb1a-4e99-80be-b9ea6feeeb02" providerId="ADAL" clId="{2949E005-C4EE-412F-AA02-6E76EF69D011}" dt="2023-10-13T20:29:26.750" v="388" actId="21"/>
          <ac:spMkLst>
            <pc:docMk/>
            <pc:sldMk cId="2864567012" sldId="266"/>
            <ac:spMk id="4" creationId="{08EEE2EA-AE14-498A-97CA-6C47473B681C}"/>
          </ac:spMkLst>
        </pc:spChg>
        <pc:spChg chg="add mod">
          <ac:chgData name="Tennant, Brittany M., VBAMUSK" userId="b676d153-eb1a-4e99-80be-b9ea6feeeb02" providerId="ADAL" clId="{2949E005-C4EE-412F-AA02-6E76EF69D011}" dt="2023-10-13T20:29:26.750" v="388" actId="21"/>
          <ac:spMkLst>
            <pc:docMk/>
            <pc:sldMk cId="2864567012" sldId="266"/>
            <ac:spMk id="5" creationId="{252D6CE5-D0B3-4B46-B855-D2A64EF85275}"/>
          </ac:spMkLst>
        </pc:spChg>
      </pc:sldChg>
      <pc:sldChg chg="modSp mod">
        <pc:chgData name="Tennant, Brittany M., VBAMUSK" userId="b676d153-eb1a-4e99-80be-b9ea6feeeb02" providerId="ADAL" clId="{2949E005-C4EE-412F-AA02-6E76EF69D011}" dt="2023-10-13T20:14:18.518" v="67" actId="20577"/>
        <pc:sldMkLst>
          <pc:docMk/>
          <pc:sldMk cId="1801457082" sldId="2146847548"/>
        </pc:sldMkLst>
        <pc:spChg chg="mod">
          <ac:chgData name="Tennant, Brittany M., VBAMUSK" userId="b676d153-eb1a-4e99-80be-b9ea6feeeb02" providerId="ADAL" clId="{2949E005-C4EE-412F-AA02-6E76EF69D011}" dt="2023-10-13T20:14:18.518" v="67" actId="20577"/>
          <ac:spMkLst>
            <pc:docMk/>
            <pc:sldMk cId="1801457082" sldId="2146847548"/>
            <ac:spMk id="2" creationId="{79CE5F60-4E92-9343-A928-E1A1D248934E}"/>
          </ac:spMkLst>
        </pc:spChg>
      </pc:sldChg>
      <pc:sldChg chg="del modNotesTx">
        <pc:chgData name="Tennant, Brittany M., VBAMUSK" userId="b676d153-eb1a-4e99-80be-b9ea6feeeb02" providerId="ADAL" clId="{2949E005-C4EE-412F-AA02-6E76EF69D011}" dt="2023-10-13T20:35:44.792" v="448" actId="2696"/>
        <pc:sldMkLst>
          <pc:docMk/>
          <pc:sldMk cId="1841861265" sldId="2147375246"/>
        </pc:sldMkLst>
      </pc:sldChg>
      <pc:sldChg chg="modSp mod delCm">
        <pc:chgData name="Tennant, Brittany M., VBAMUSK" userId="b676d153-eb1a-4e99-80be-b9ea6feeeb02" providerId="ADAL" clId="{2949E005-C4EE-412F-AA02-6E76EF69D011}" dt="2023-10-13T20:42:01.246" v="491" actId="20577"/>
        <pc:sldMkLst>
          <pc:docMk/>
          <pc:sldMk cId="693515371" sldId="2147375316"/>
        </pc:sldMkLst>
        <pc:spChg chg="mod">
          <ac:chgData name="Tennant, Brittany M., VBAMUSK" userId="b676d153-eb1a-4e99-80be-b9ea6feeeb02" providerId="ADAL" clId="{2949E005-C4EE-412F-AA02-6E76EF69D011}" dt="2023-10-13T20:42:01.246" v="491" actId="20577"/>
          <ac:spMkLst>
            <pc:docMk/>
            <pc:sldMk cId="693515371" sldId="2147375316"/>
            <ac:spMk id="45" creationId="{C6CB7A3F-241B-2606-7271-FFDD615BF82B}"/>
          </ac:spMkLst>
        </pc:spChg>
      </pc:sldChg>
      <pc:sldChg chg="delCm">
        <pc:chgData name="Tennant, Brittany M., VBAMUSK" userId="b676d153-eb1a-4e99-80be-b9ea6feeeb02" providerId="ADAL" clId="{2949E005-C4EE-412F-AA02-6E76EF69D011}" dt="2023-10-13T19:50:57.293" v="16"/>
        <pc:sldMkLst>
          <pc:docMk/>
          <pc:sldMk cId="2800373280" sldId="2147375358"/>
        </pc:sldMkLst>
      </pc:sldChg>
      <pc:sldChg chg="delCm">
        <pc:chgData name="Tennant, Brittany M., VBAMUSK" userId="b676d153-eb1a-4e99-80be-b9ea6feeeb02" providerId="ADAL" clId="{2949E005-C4EE-412F-AA02-6E76EF69D011}" dt="2023-10-13T19:50:36.845" v="11"/>
        <pc:sldMkLst>
          <pc:docMk/>
          <pc:sldMk cId="2759384834" sldId="2147375364"/>
        </pc:sldMkLst>
      </pc:sldChg>
      <pc:sldChg chg="delCm">
        <pc:chgData name="Tennant, Brittany M., VBAMUSK" userId="b676d153-eb1a-4e99-80be-b9ea6feeeb02" providerId="ADAL" clId="{2949E005-C4EE-412F-AA02-6E76EF69D011}" dt="2023-10-13T19:50:25.167" v="10"/>
        <pc:sldMkLst>
          <pc:docMk/>
          <pc:sldMk cId="2898118120" sldId="2147375398"/>
        </pc:sldMkLst>
      </pc:sldChg>
      <pc:sldChg chg="delCm">
        <pc:chgData name="Tennant, Brittany M., VBAMUSK" userId="b676d153-eb1a-4e99-80be-b9ea6feeeb02" providerId="ADAL" clId="{2949E005-C4EE-412F-AA02-6E76EF69D011}" dt="2023-10-13T19:50:14.846" v="9"/>
        <pc:sldMkLst>
          <pc:docMk/>
          <pc:sldMk cId="3673599752" sldId="2147375417"/>
        </pc:sldMkLst>
      </pc:sldChg>
      <pc:sldChg chg="addSp delSp modSp del mod">
        <pc:chgData name="Tennant, Brittany M., VBAMUSK" userId="b676d153-eb1a-4e99-80be-b9ea6feeeb02" providerId="ADAL" clId="{2949E005-C4EE-412F-AA02-6E76EF69D011}" dt="2023-10-13T20:16:30.515" v="74" actId="47"/>
        <pc:sldMkLst>
          <pc:docMk/>
          <pc:sldMk cId="3131945831" sldId="2147375419"/>
        </pc:sldMkLst>
        <pc:spChg chg="mod">
          <ac:chgData name="Tennant, Brittany M., VBAMUSK" userId="b676d153-eb1a-4e99-80be-b9ea6feeeb02" providerId="ADAL" clId="{2949E005-C4EE-412F-AA02-6E76EF69D011}" dt="2023-10-13T20:14:46.469" v="71" actId="1076"/>
          <ac:spMkLst>
            <pc:docMk/>
            <pc:sldMk cId="3131945831" sldId="2147375419"/>
            <ac:spMk id="31" creationId="{196A7B5E-026B-4306-8F72-E10DD765B985}"/>
          </ac:spMkLst>
        </pc:spChg>
        <pc:spChg chg="mod">
          <ac:chgData name="Tennant, Brittany M., VBAMUSK" userId="b676d153-eb1a-4e99-80be-b9ea6feeeb02" providerId="ADAL" clId="{2949E005-C4EE-412F-AA02-6E76EF69D011}" dt="2023-10-13T20:14:42.565" v="70" actId="1076"/>
          <ac:spMkLst>
            <pc:docMk/>
            <pc:sldMk cId="3131945831" sldId="2147375419"/>
            <ac:spMk id="32" creationId="{5FD9BDEF-BE19-4F4B-9EF9-F68842E271CB}"/>
          </ac:spMkLst>
        </pc:spChg>
        <pc:grpChg chg="add del mod">
          <ac:chgData name="Tennant, Brittany M., VBAMUSK" userId="b676d153-eb1a-4e99-80be-b9ea6feeeb02" providerId="ADAL" clId="{2949E005-C4EE-412F-AA02-6E76EF69D011}" dt="2023-10-13T20:14:53.320" v="73" actId="21"/>
          <ac:grpSpMkLst>
            <pc:docMk/>
            <pc:sldMk cId="3131945831" sldId="2147375419"/>
            <ac:grpSpMk id="3" creationId="{38C846E1-2FFF-4916-BC1C-5C875F755956}"/>
          </ac:grpSpMkLst>
        </pc:grpChg>
      </pc:sldChg>
      <pc:sldChg chg="addSp modSp mod delCm">
        <pc:chgData name="Tennant, Brittany M., VBAMUSK" userId="b676d153-eb1a-4e99-80be-b9ea6feeeb02" providerId="ADAL" clId="{2949E005-C4EE-412F-AA02-6E76EF69D011}" dt="2023-10-13T22:19:03.645" v="738" actId="14100"/>
        <pc:sldMkLst>
          <pc:docMk/>
          <pc:sldMk cId="1271245381" sldId="2147376312"/>
        </pc:sldMkLst>
        <pc:spChg chg="add mod">
          <ac:chgData name="Tennant, Brittany M., VBAMUSK" userId="b676d153-eb1a-4e99-80be-b9ea6feeeb02" providerId="ADAL" clId="{2949E005-C4EE-412F-AA02-6E76EF69D011}" dt="2023-10-13T21:16:46.939" v="720" actId="1076"/>
          <ac:spMkLst>
            <pc:docMk/>
            <pc:sldMk cId="1271245381" sldId="2147376312"/>
            <ac:spMk id="8" creationId="{E81452E6-A39D-47AC-93D4-914787A22A1C}"/>
          </ac:spMkLst>
        </pc:spChg>
        <pc:picChg chg="add mod">
          <ac:chgData name="Tennant, Brittany M., VBAMUSK" userId="b676d153-eb1a-4e99-80be-b9ea6feeeb02" providerId="ADAL" clId="{2949E005-C4EE-412F-AA02-6E76EF69D011}" dt="2023-10-13T22:19:03.645" v="738" actId="14100"/>
          <ac:picMkLst>
            <pc:docMk/>
            <pc:sldMk cId="1271245381" sldId="2147376312"/>
            <ac:picMk id="2" creationId="{153AF945-7A8E-D808-F460-4B2D37FE59D2}"/>
          </ac:picMkLst>
        </pc:picChg>
      </pc:sldChg>
      <pc:sldChg chg="modSp mod">
        <pc:chgData name="Tennant, Brittany M., VBAMUSK" userId="b676d153-eb1a-4e99-80be-b9ea6feeeb02" providerId="ADAL" clId="{2949E005-C4EE-412F-AA02-6E76EF69D011}" dt="2023-10-13T21:27:26.844" v="728" actId="20577"/>
        <pc:sldMkLst>
          <pc:docMk/>
          <pc:sldMk cId="3214199411" sldId="2147376314"/>
        </pc:sldMkLst>
        <pc:spChg chg="mod">
          <ac:chgData name="Tennant, Brittany M., VBAMUSK" userId="b676d153-eb1a-4e99-80be-b9ea6feeeb02" providerId="ADAL" clId="{2949E005-C4EE-412F-AA02-6E76EF69D011}" dt="2023-10-13T21:27:26.844" v="728" actId="20577"/>
          <ac:spMkLst>
            <pc:docMk/>
            <pc:sldMk cId="3214199411" sldId="2147376314"/>
            <ac:spMk id="11" creationId="{4A2F871C-DC5B-4043-A776-4F4824357D0F}"/>
          </ac:spMkLst>
        </pc:spChg>
      </pc:sldChg>
      <pc:sldChg chg="delCm">
        <pc:chgData name="Tennant, Brittany M., VBAMUSK" userId="b676d153-eb1a-4e99-80be-b9ea6feeeb02" providerId="ADAL" clId="{2949E005-C4EE-412F-AA02-6E76EF69D011}" dt="2023-10-13T19:49:52.242" v="2"/>
        <pc:sldMkLst>
          <pc:docMk/>
          <pc:sldMk cId="3301019244" sldId="2147376315"/>
        </pc:sldMkLst>
      </pc:sldChg>
      <pc:sldChg chg="delCm">
        <pc:chgData name="Tennant, Brittany M., VBAMUSK" userId="b676d153-eb1a-4e99-80be-b9ea6feeeb02" providerId="ADAL" clId="{2949E005-C4EE-412F-AA02-6E76EF69D011}" dt="2023-10-13T19:50:01.153" v="6"/>
        <pc:sldMkLst>
          <pc:docMk/>
          <pc:sldMk cId="4200114246" sldId="2147376316"/>
        </pc:sldMkLst>
      </pc:sldChg>
      <pc:sldChg chg="delCm">
        <pc:chgData name="Tennant, Brittany M., VBAMUSK" userId="b676d153-eb1a-4e99-80be-b9ea6feeeb02" providerId="ADAL" clId="{2949E005-C4EE-412F-AA02-6E76EF69D011}" dt="2023-10-13T19:50:08.647" v="8"/>
        <pc:sldMkLst>
          <pc:docMk/>
          <pc:sldMk cId="3068750196" sldId="2147376317"/>
        </pc:sldMkLst>
      </pc:sldChg>
      <pc:sldChg chg="delSp modSp del mod">
        <pc:chgData name="Tennant, Brittany M., VBAMUSK" userId="b676d153-eb1a-4e99-80be-b9ea6feeeb02" providerId="ADAL" clId="{2949E005-C4EE-412F-AA02-6E76EF69D011}" dt="2023-10-13T21:16:35.742" v="717" actId="2696"/>
        <pc:sldMkLst>
          <pc:docMk/>
          <pc:sldMk cId="1172501777" sldId="2147376321"/>
        </pc:sldMkLst>
        <pc:spChg chg="mod">
          <ac:chgData name="Tennant, Brittany M., VBAMUSK" userId="b676d153-eb1a-4e99-80be-b9ea6feeeb02" providerId="ADAL" clId="{2949E005-C4EE-412F-AA02-6E76EF69D011}" dt="2023-10-13T21:15:07.195" v="667" actId="14100"/>
          <ac:spMkLst>
            <pc:docMk/>
            <pc:sldMk cId="1172501777" sldId="2147376321"/>
            <ac:spMk id="2" creationId="{79CE5F60-4E92-9343-A928-E1A1D248934E}"/>
          </ac:spMkLst>
        </pc:spChg>
        <pc:picChg chg="del mod">
          <ac:chgData name="Tennant, Brittany M., VBAMUSK" userId="b676d153-eb1a-4e99-80be-b9ea6feeeb02" providerId="ADAL" clId="{2949E005-C4EE-412F-AA02-6E76EF69D011}" dt="2023-10-13T21:15:43.458" v="669" actId="21"/>
          <ac:picMkLst>
            <pc:docMk/>
            <pc:sldMk cId="1172501777" sldId="2147376321"/>
            <ac:picMk id="4" creationId="{FD7C5553-92B0-9D15-B265-712EBA221998}"/>
          </ac:picMkLst>
        </pc:picChg>
      </pc:sldChg>
      <pc:sldChg chg="addSp delSp modSp add del mod modNotesTx">
        <pc:chgData name="Tennant, Brittany M., VBAMUSK" userId="b676d153-eb1a-4e99-80be-b9ea6feeeb02" providerId="ADAL" clId="{2949E005-C4EE-412F-AA02-6E76EF69D011}" dt="2023-10-13T20:36:54.211" v="456" actId="2696"/>
        <pc:sldMkLst>
          <pc:docMk/>
          <pc:sldMk cId="3403297065" sldId="2147376322"/>
        </pc:sldMkLst>
        <pc:spChg chg="mod">
          <ac:chgData name="Tennant, Brittany M., VBAMUSK" userId="b676d153-eb1a-4e99-80be-b9ea6feeeb02" providerId="ADAL" clId="{2949E005-C4EE-412F-AA02-6E76EF69D011}" dt="2023-10-13T20:24:48.375" v="202" actId="20577"/>
          <ac:spMkLst>
            <pc:docMk/>
            <pc:sldMk cId="3403297065" sldId="2147376322"/>
            <ac:spMk id="2" creationId="{07DD9391-6270-4131-A453-C7DDB46BA154}"/>
          </ac:spMkLst>
        </pc:spChg>
        <pc:spChg chg="add del mod">
          <ac:chgData name="Tennant, Brittany M., VBAMUSK" userId="b676d153-eb1a-4e99-80be-b9ea6feeeb02" providerId="ADAL" clId="{2949E005-C4EE-412F-AA02-6E76EF69D011}" dt="2023-10-13T20:24:08.449" v="174"/>
          <ac:spMkLst>
            <pc:docMk/>
            <pc:sldMk cId="3403297065" sldId="2147376322"/>
            <ac:spMk id="4" creationId="{89872E7E-10E0-3938-3911-7E99BC3819EC}"/>
          </ac:spMkLst>
        </pc:spChg>
        <pc:spChg chg="del">
          <ac:chgData name="Tennant, Brittany M., VBAMUSK" userId="b676d153-eb1a-4e99-80be-b9ea6feeeb02" providerId="ADAL" clId="{2949E005-C4EE-412F-AA02-6E76EF69D011}" dt="2023-10-13T20:23:43.638" v="163" actId="478"/>
          <ac:spMkLst>
            <pc:docMk/>
            <pc:sldMk cId="3403297065" sldId="2147376322"/>
            <ac:spMk id="108" creationId="{87768FB7-C083-462E-BB8B-222E68E3417A}"/>
          </ac:spMkLst>
        </pc:spChg>
        <pc:spChg chg="del mod">
          <ac:chgData name="Tennant, Brittany M., VBAMUSK" userId="b676d153-eb1a-4e99-80be-b9ea6feeeb02" providerId="ADAL" clId="{2949E005-C4EE-412F-AA02-6E76EF69D011}" dt="2023-10-13T20:23:51.488" v="167" actId="21"/>
          <ac:spMkLst>
            <pc:docMk/>
            <pc:sldMk cId="3403297065" sldId="2147376322"/>
            <ac:spMk id="117" creationId="{12C98DE2-86AB-474F-80C9-6258091D17B8}"/>
          </ac:spMkLst>
        </pc:spChg>
        <pc:spChg chg="del mod">
          <ac:chgData name="Tennant, Brittany M., VBAMUSK" userId="b676d153-eb1a-4e99-80be-b9ea6feeeb02" providerId="ADAL" clId="{2949E005-C4EE-412F-AA02-6E76EF69D011}" dt="2023-10-13T20:23:54.475" v="168" actId="21"/>
          <ac:spMkLst>
            <pc:docMk/>
            <pc:sldMk cId="3403297065" sldId="2147376322"/>
            <ac:spMk id="118" creationId="{CDA1BFE4-5D15-4FDB-BBD0-36AF29BABF09}"/>
          </ac:spMkLst>
        </pc:spChg>
        <pc:spChg chg="del mod">
          <ac:chgData name="Tennant, Brittany M., VBAMUSK" userId="b676d153-eb1a-4e99-80be-b9ea6feeeb02" providerId="ADAL" clId="{2949E005-C4EE-412F-AA02-6E76EF69D011}" dt="2023-10-13T20:23:56.646" v="169" actId="21"/>
          <ac:spMkLst>
            <pc:docMk/>
            <pc:sldMk cId="3403297065" sldId="2147376322"/>
            <ac:spMk id="119" creationId="{09AFEE51-7653-4EF1-947D-FA642A491E27}"/>
          </ac:spMkLst>
        </pc:spChg>
        <pc:spChg chg="del">
          <ac:chgData name="Tennant, Brittany M., VBAMUSK" userId="b676d153-eb1a-4e99-80be-b9ea6feeeb02" providerId="ADAL" clId="{2949E005-C4EE-412F-AA02-6E76EF69D011}" dt="2023-10-13T20:24:01.567" v="171" actId="21"/>
          <ac:spMkLst>
            <pc:docMk/>
            <pc:sldMk cId="3403297065" sldId="2147376322"/>
            <ac:spMk id="120" creationId="{60AB8489-C715-428F-9F5C-E8C9239CE797}"/>
          </ac:spMkLst>
        </pc:spChg>
        <pc:spChg chg="del">
          <ac:chgData name="Tennant, Brittany M., VBAMUSK" userId="b676d153-eb1a-4e99-80be-b9ea6feeeb02" providerId="ADAL" clId="{2949E005-C4EE-412F-AA02-6E76EF69D011}" dt="2023-10-13T20:23:58.890" v="170" actId="21"/>
          <ac:spMkLst>
            <pc:docMk/>
            <pc:sldMk cId="3403297065" sldId="2147376322"/>
            <ac:spMk id="121" creationId="{4DBB2FAF-CB0C-44B4-ADB1-19098C86BCDD}"/>
          </ac:spMkLst>
        </pc:spChg>
        <pc:spChg chg="del">
          <ac:chgData name="Tennant, Brittany M., VBAMUSK" userId="b676d153-eb1a-4e99-80be-b9ea6feeeb02" providerId="ADAL" clId="{2949E005-C4EE-412F-AA02-6E76EF69D011}" dt="2023-10-13T20:24:03.946" v="172" actId="21"/>
          <ac:spMkLst>
            <pc:docMk/>
            <pc:sldMk cId="3403297065" sldId="2147376322"/>
            <ac:spMk id="122" creationId="{7F00AF6F-DF5D-4603-8253-9A057B310545}"/>
          </ac:spMkLst>
        </pc:spChg>
        <pc:grpChg chg="del">
          <ac:chgData name="Tennant, Brittany M., VBAMUSK" userId="b676d153-eb1a-4e99-80be-b9ea6feeeb02" providerId="ADAL" clId="{2949E005-C4EE-412F-AA02-6E76EF69D011}" dt="2023-10-13T20:23:41.438" v="162" actId="478"/>
          <ac:grpSpMkLst>
            <pc:docMk/>
            <pc:sldMk cId="3403297065" sldId="2147376322"/>
            <ac:grpSpMk id="3" creationId="{195165FD-A639-4127-80D6-606C46A4AE9F}"/>
          </ac:grpSpMkLst>
        </pc:grpChg>
        <pc:picChg chg="add mod">
          <ac:chgData name="Tennant, Brittany M., VBAMUSK" userId="b676d153-eb1a-4e99-80be-b9ea6feeeb02" providerId="ADAL" clId="{2949E005-C4EE-412F-AA02-6E76EF69D011}" dt="2023-10-13T20:24:23.065" v="176" actId="1076"/>
          <ac:picMkLst>
            <pc:docMk/>
            <pc:sldMk cId="3403297065" sldId="2147376322"/>
            <ac:picMk id="6" creationId="{2CF3D8F3-48D3-4BC5-7889-86E0CD56C3E1}"/>
          </ac:picMkLst>
        </pc:picChg>
      </pc:sldChg>
      <pc:sldChg chg="addSp delSp modSp add del mod ord modAnim modNotesTx">
        <pc:chgData name="Tennant, Brittany M., VBAMUSK" userId="b676d153-eb1a-4e99-80be-b9ea6feeeb02" providerId="ADAL" clId="{2949E005-C4EE-412F-AA02-6E76EF69D011}" dt="2023-10-13T22:17:50.589" v="733" actId="2696"/>
        <pc:sldMkLst>
          <pc:docMk/>
          <pc:sldMk cId="1161509589" sldId="2147376323"/>
        </pc:sldMkLst>
        <pc:spChg chg="add mod">
          <ac:chgData name="Tennant, Brittany M., VBAMUSK" userId="b676d153-eb1a-4e99-80be-b9ea6feeeb02" providerId="ADAL" clId="{2949E005-C4EE-412F-AA02-6E76EF69D011}" dt="2023-10-13T20:55:03.320" v="575" actId="2711"/>
          <ac:spMkLst>
            <pc:docMk/>
            <pc:sldMk cId="1161509589" sldId="2147376323"/>
            <ac:spMk id="2" creationId="{88394492-243A-374D-3F75-10E1C4A20A64}"/>
          </ac:spMkLst>
        </pc:spChg>
        <pc:spChg chg="add mod">
          <ac:chgData name="Tennant, Brittany M., VBAMUSK" userId="b676d153-eb1a-4e99-80be-b9ea6feeeb02" providerId="ADAL" clId="{2949E005-C4EE-412F-AA02-6E76EF69D011}" dt="2023-10-13T20:29:56.002" v="403"/>
          <ac:spMkLst>
            <pc:docMk/>
            <pc:sldMk cId="1161509589" sldId="2147376323"/>
            <ac:spMk id="4" creationId="{8C15DFC1-F341-8FE7-2226-81EB86DE2369}"/>
          </ac:spMkLst>
        </pc:spChg>
        <pc:spChg chg="add mod">
          <ac:chgData name="Tennant, Brittany M., VBAMUSK" userId="b676d153-eb1a-4e99-80be-b9ea6feeeb02" providerId="ADAL" clId="{2949E005-C4EE-412F-AA02-6E76EF69D011}" dt="2023-10-13T20:30:04.793" v="404"/>
          <ac:spMkLst>
            <pc:docMk/>
            <pc:sldMk cId="1161509589" sldId="2147376323"/>
            <ac:spMk id="8" creationId="{DC8141BC-60FE-1502-D519-507EFB98B26A}"/>
          </ac:spMkLst>
        </pc:spChg>
        <pc:spChg chg="add mod">
          <ac:chgData name="Tennant, Brittany M., VBAMUSK" userId="b676d153-eb1a-4e99-80be-b9ea6feeeb02" providerId="ADAL" clId="{2949E005-C4EE-412F-AA02-6E76EF69D011}" dt="2023-10-13T20:30:15.271" v="405"/>
          <ac:spMkLst>
            <pc:docMk/>
            <pc:sldMk cId="1161509589" sldId="2147376323"/>
            <ac:spMk id="9" creationId="{5046DBA3-734E-3C63-0E81-0449886BD3DA}"/>
          </ac:spMkLst>
        </pc:spChg>
        <pc:spChg chg="del mod">
          <ac:chgData name="Tennant, Brittany M., VBAMUSK" userId="b676d153-eb1a-4e99-80be-b9ea6feeeb02" providerId="ADAL" clId="{2949E005-C4EE-412F-AA02-6E76EF69D011}" dt="2023-10-13T20:29:29.565" v="389"/>
          <ac:spMkLst>
            <pc:docMk/>
            <pc:sldMk cId="1161509589" sldId="2147376323"/>
            <ac:spMk id="10" creationId="{A5B1D46E-83A0-4627-90D8-CC491FB3A004}"/>
          </ac:spMkLst>
        </pc:spChg>
        <pc:spChg chg="add mod">
          <ac:chgData name="Tennant, Brittany M., VBAMUSK" userId="b676d153-eb1a-4e99-80be-b9ea6feeeb02" providerId="ADAL" clId="{2949E005-C4EE-412F-AA02-6E76EF69D011}" dt="2023-10-13T20:30:22.837" v="406"/>
          <ac:spMkLst>
            <pc:docMk/>
            <pc:sldMk cId="1161509589" sldId="2147376323"/>
            <ac:spMk id="11" creationId="{DC30876E-A740-4C17-D2F6-8651ABC15DDF}"/>
          </ac:spMkLst>
        </pc:spChg>
        <pc:spChg chg="del">
          <ac:chgData name="Tennant, Brittany M., VBAMUSK" userId="b676d153-eb1a-4e99-80be-b9ea6feeeb02" providerId="ADAL" clId="{2949E005-C4EE-412F-AA02-6E76EF69D011}" dt="2023-10-13T20:28:53.238" v="376" actId="478"/>
          <ac:spMkLst>
            <pc:docMk/>
            <pc:sldMk cId="1161509589" sldId="2147376323"/>
            <ac:spMk id="96" creationId="{7DA1B436-4C6A-48B4-9035-D6BF64CF7FFE}"/>
          </ac:spMkLst>
        </pc:spChg>
        <pc:spChg chg="mod">
          <ac:chgData name="Tennant, Brittany M., VBAMUSK" userId="b676d153-eb1a-4e99-80be-b9ea6feeeb02" providerId="ADAL" clId="{2949E005-C4EE-412F-AA02-6E76EF69D011}" dt="2023-10-13T20:28:55.815" v="379" actId="6549"/>
          <ac:spMkLst>
            <pc:docMk/>
            <pc:sldMk cId="1161509589" sldId="2147376323"/>
            <ac:spMk id="117" creationId="{49C251F1-50E4-4359-8085-9CCBF77D75EF}"/>
          </ac:spMkLst>
        </pc:spChg>
        <pc:grpChg chg="del">
          <ac:chgData name="Tennant, Brittany M., VBAMUSK" userId="b676d153-eb1a-4e99-80be-b9ea6feeeb02" providerId="ADAL" clId="{2949E005-C4EE-412F-AA02-6E76EF69D011}" dt="2023-10-13T20:28:54.021" v="377" actId="478"/>
          <ac:grpSpMkLst>
            <pc:docMk/>
            <pc:sldMk cId="1161509589" sldId="2147376323"/>
            <ac:grpSpMk id="3" creationId="{38C846E1-2FFF-4916-BC1C-5C875F755956}"/>
          </ac:grpSpMkLst>
        </pc:grpChg>
        <pc:grpChg chg="del">
          <ac:chgData name="Tennant, Brittany M., VBAMUSK" userId="b676d153-eb1a-4e99-80be-b9ea6feeeb02" providerId="ADAL" clId="{2949E005-C4EE-412F-AA02-6E76EF69D011}" dt="2023-10-13T20:28:54.990" v="378" actId="478"/>
          <ac:grpSpMkLst>
            <pc:docMk/>
            <pc:sldMk cId="1161509589" sldId="2147376323"/>
            <ac:grpSpMk id="5" creationId="{829C25F2-7B4B-42F7-9EC2-FE1B28AE8968}"/>
          </ac:grpSpMkLst>
        </pc:grpChg>
        <pc:grpChg chg="del">
          <ac:chgData name="Tennant, Brittany M., VBAMUSK" userId="b676d153-eb1a-4e99-80be-b9ea6feeeb02" providerId="ADAL" clId="{2949E005-C4EE-412F-AA02-6E76EF69D011}" dt="2023-10-13T20:28:56.693" v="380" actId="478"/>
          <ac:grpSpMkLst>
            <pc:docMk/>
            <pc:sldMk cId="1161509589" sldId="2147376323"/>
            <ac:grpSpMk id="6" creationId="{5D1C4A32-38E3-4831-A9EF-4E7DD6F3E15C}"/>
          </ac:grpSpMkLst>
        </pc:grpChg>
        <pc:grpChg chg="del">
          <ac:chgData name="Tennant, Brittany M., VBAMUSK" userId="b676d153-eb1a-4e99-80be-b9ea6feeeb02" providerId="ADAL" clId="{2949E005-C4EE-412F-AA02-6E76EF69D011}" dt="2023-10-13T20:28:57.686" v="381" actId="478"/>
          <ac:grpSpMkLst>
            <pc:docMk/>
            <pc:sldMk cId="1161509589" sldId="2147376323"/>
            <ac:grpSpMk id="7" creationId="{10D5CE73-177A-4A02-9818-3BC10F4557A3}"/>
          </ac:grpSpMkLst>
        </pc:grpChg>
      </pc:sldChg>
      <pc:sldChg chg="addSp delSp modSp add mod modNotesTx">
        <pc:chgData name="Tennant, Brittany M., VBAMUSK" userId="b676d153-eb1a-4e99-80be-b9ea6feeeb02" providerId="ADAL" clId="{2949E005-C4EE-412F-AA02-6E76EF69D011}" dt="2023-10-13T20:56:06.006" v="593" actId="20577"/>
        <pc:sldMkLst>
          <pc:docMk/>
          <pc:sldMk cId="3902782729" sldId="2147376324"/>
        </pc:sldMkLst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3" creationId="{A3FEF9F2-F75F-CA24-4CC0-26866D4ADE71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4" creationId="{3F5E0421-C120-2892-2E70-19492A061B36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5" creationId="{255CD80F-E32E-5E90-1D0A-D2400375B67E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6" creationId="{DE058359-E43F-50C1-BF2A-5549AD8307C3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7" creationId="{2880B512-C6D9-3DB2-E45C-379AD2BD718C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8" creationId="{43FC5862-D854-4DAE-2D82-548AFDE4F59B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9" creationId="{844A16D0-B5D9-C679-BAA9-B8A089236BE8}"/>
          </ac:spMkLst>
        </pc:spChg>
        <pc:spChg chg="del">
          <ac:chgData name="Tennant, Brittany M., VBAMUSK" userId="b676d153-eb1a-4e99-80be-b9ea6feeeb02" providerId="ADAL" clId="{2949E005-C4EE-412F-AA02-6E76EF69D011}" dt="2023-10-13T20:32:41.311" v="420"/>
          <ac:spMkLst>
            <pc:docMk/>
            <pc:sldMk cId="3902782729" sldId="2147376324"/>
            <ac:spMk id="10" creationId="{A5B1D46E-83A0-4627-90D8-CC491FB3A004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1" creationId="{19E8B83B-BA6F-FC69-DFB2-E4D47C89D3A2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2" creationId="{19FF8DB8-BA71-B446-DE65-C85B951F6AC8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3" creationId="{A4A82877-F4A4-3375-EEEE-5C3C5C948B3B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4" creationId="{5058806E-BA68-B828-92D7-546652419C7A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5" creationId="{95054F8F-A143-CD6C-15DB-74BFC4E01B0F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6" creationId="{42C264C7-1BE5-234D-0307-80FED0421B3D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7" creationId="{2FF474F9-4D2A-EA62-C482-C35E9D8D746D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8" creationId="{14724E4F-5062-F915-A399-1C1E800C85F4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19" creationId="{C2B90DCE-0E56-C8D1-1D48-7453B2702561}"/>
          </ac:spMkLst>
        </pc:spChg>
        <pc:spChg chg="mod">
          <ac:chgData name="Tennant, Brittany M., VBAMUSK" userId="b676d153-eb1a-4e99-80be-b9ea6feeeb02" providerId="ADAL" clId="{2949E005-C4EE-412F-AA02-6E76EF69D011}" dt="2023-10-13T20:32:31.050" v="419"/>
          <ac:spMkLst>
            <pc:docMk/>
            <pc:sldMk cId="3902782729" sldId="2147376324"/>
            <ac:spMk id="20" creationId="{DB26D11B-6B4E-A6E5-BECA-016B40016E15}"/>
          </ac:spMkLst>
        </pc:spChg>
        <pc:spChg chg="add mod">
          <ac:chgData name="Tennant, Brittany M., VBAMUSK" userId="b676d153-eb1a-4e99-80be-b9ea6feeeb02" providerId="ADAL" clId="{2949E005-C4EE-412F-AA02-6E76EF69D011}" dt="2023-10-13T20:56:06.006" v="593" actId="20577"/>
          <ac:spMkLst>
            <pc:docMk/>
            <pc:sldMk cId="3902782729" sldId="2147376324"/>
            <ac:spMk id="21" creationId="{989027DF-BA3D-6C17-6DAF-5D9BD8392CDC}"/>
          </ac:spMkLst>
        </pc:spChg>
        <pc:spChg chg="add mod">
          <ac:chgData name="Tennant, Brittany M., VBAMUSK" userId="b676d153-eb1a-4e99-80be-b9ea6feeeb02" providerId="ADAL" clId="{2949E005-C4EE-412F-AA02-6E76EF69D011}" dt="2023-10-13T20:35:03.268" v="440" actId="1076"/>
          <ac:spMkLst>
            <pc:docMk/>
            <pc:sldMk cId="3902782729" sldId="2147376324"/>
            <ac:spMk id="22" creationId="{6F1E90F0-A573-8AFD-33AA-A0643630952D}"/>
          </ac:spMkLst>
        </pc:spChg>
        <pc:spChg chg="add mod">
          <ac:chgData name="Tennant, Brittany M., VBAMUSK" userId="b676d153-eb1a-4e99-80be-b9ea6feeeb02" providerId="ADAL" clId="{2949E005-C4EE-412F-AA02-6E76EF69D011}" dt="2023-10-13T20:35:06.435" v="441" actId="1076"/>
          <ac:spMkLst>
            <pc:docMk/>
            <pc:sldMk cId="3902782729" sldId="2147376324"/>
            <ac:spMk id="23" creationId="{AB359FDB-8B85-24C1-FD20-BDA07675CE5D}"/>
          </ac:spMkLst>
        </pc:spChg>
        <pc:spChg chg="add mod">
          <ac:chgData name="Tennant, Brittany M., VBAMUSK" userId="b676d153-eb1a-4e99-80be-b9ea6feeeb02" providerId="ADAL" clId="{2949E005-C4EE-412F-AA02-6E76EF69D011}" dt="2023-10-13T20:35:09.828" v="442" actId="1076"/>
          <ac:spMkLst>
            <pc:docMk/>
            <pc:sldMk cId="3902782729" sldId="2147376324"/>
            <ac:spMk id="24" creationId="{F2E3DDE5-3976-443B-CB1A-F7B1C77A870A}"/>
          </ac:spMkLst>
        </pc:spChg>
        <pc:spChg chg="add mod">
          <ac:chgData name="Tennant, Brittany M., VBAMUSK" userId="b676d153-eb1a-4e99-80be-b9ea6feeeb02" providerId="ADAL" clId="{2949E005-C4EE-412F-AA02-6E76EF69D011}" dt="2023-10-13T20:35:12.444" v="443" actId="1076"/>
          <ac:spMkLst>
            <pc:docMk/>
            <pc:sldMk cId="3902782729" sldId="2147376324"/>
            <ac:spMk id="25" creationId="{BBAAF1AB-437D-7BE9-E58D-B9E95FCD6A6A}"/>
          </ac:spMkLst>
        </pc:spChg>
        <pc:spChg chg="add mod">
          <ac:chgData name="Tennant, Brittany M., VBAMUSK" userId="b676d153-eb1a-4e99-80be-b9ea6feeeb02" providerId="ADAL" clId="{2949E005-C4EE-412F-AA02-6E76EF69D011}" dt="2023-10-13T20:35:15.492" v="444" actId="1076"/>
          <ac:spMkLst>
            <pc:docMk/>
            <pc:sldMk cId="3902782729" sldId="2147376324"/>
            <ac:spMk id="26" creationId="{E8A5086D-A09A-C1F8-2852-F827EC53145B}"/>
          </ac:spMkLst>
        </pc:spChg>
        <pc:spChg chg="add mod">
          <ac:chgData name="Tennant, Brittany M., VBAMUSK" userId="b676d153-eb1a-4e99-80be-b9ea6feeeb02" providerId="ADAL" clId="{2949E005-C4EE-412F-AA02-6E76EF69D011}" dt="2023-10-13T20:35:17.732" v="445" actId="1076"/>
          <ac:spMkLst>
            <pc:docMk/>
            <pc:sldMk cId="3902782729" sldId="2147376324"/>
            <ac:spMk id="27" creationId="{92D36C4D-D7D8-1A3F-A1F9-BE6AD4928FBF}"/>
          </ac:spMkLst>
        </pc:spChg>
        <pc:spChg chg="add mod">
          <ac:chgData name="Tennant, Brittany M., VBAMUSK" userId="b676d153-eb1a-4e99-80be-b9ea6feeeb02" providerId="ADAL" clId="{2949E005-C4EE-412F-AA02-6E76EF69D011}" dt="2023-10-13T20:35:23.695" v="446" actId="1076"/>
          <ac:spMkLst>
            <pc:docMk/>
            <pc:sldMk cId="3902782729" sldId="2147376324"/>
            <ac:spMk id="28" creationId="{75563B5E-BF03-3DA1-9C03-22DB0E882D19}"/>
          </ac:spMkLst>
        </pc:spChg>
        <pc:grpChg chg="add mod">
          <ac:chgData name="Tennant, Brittany M., VBAMUSK" userId="b676d153-eb1a-4e99-80be-b9ea6feeeb02" providerId="ADAL" clId="{2949E005-C4EE-412F-AA02-6E76EF69D011}" dt="2023-10-13T20:35:00.228" v="439" actId="1076"/>
          <ac:grpSpMkLst>
            <pc:docMk/>
            <pc:sldMk cId="3902782729" sldId="2147376324"/>
            <ac:grpSpMk id="2" creationId="{A971B8A0-771E-93A8-27CC-ADF51BE174FF}"/>
          </ac:grpSpMkLst>
        </pc:grpChg>
      </pc:sldChg>
      <pc:sldChg chg="addSp delSp modSp add mod modNotesTx">
        <pc:chgData name="Tennant, Brittany M., VBAMUSK" userId="b676d153-eb1a-4e99-80be-b9ea6feeeb02" providerId="ADAL" clId="{2949E005-C4EE-412F-AA02-6E76EF69D011}" dt="2023-10-13T20:56:17.713" v="594" actId="2711"/>
        <pc:sldMkLst>
          <pc:docMk/>
          <pc:sldMk cId="9205169" sldId="2147376325"/>
        </pc:sldMkLst>
        <pc:spChg chg="add mod">
          <ac:chgData name="Tennant, Brittany M., VBAMUSK" userId="b676d153-eb1a-4e99-80be-b9ea6feeeb02" providerId="ADAL" clId="{2949E005-C4EE-412F-AA02-6E76EF69D011}" dt="2023-10-13T20:40:11.724" v="487" actId="1076"/>
          <ac:spMkLst>
            <pc:docMk/>
            <pc:sldMk cId="9205169" sldId="2147376325"/>
            <ac:spMk id="7" creationId="{92801F2A-8098-55CB-358A-98BE65A0379C}"/>
          </ac:spMkLst>
        </pc:spChg>
        <pc:spChg chg="mod">
          <ac:chgData name="Tennant, Brittany M., VBAMUSK" userId="b676d153-eb1a-4e99-80be-b9ea6feeeb02" providerId="ADAL" clId="{2949E005-C4EE-412F-AA02-6E76EF69D011}" dt="2023-10-13T20:56:17.713" v="594" actId="2711"/>
          <ac:spMkLst>
            <pc:docMk/>
            <pc:sldMk cId="9205169" sldId="2147376325"/>
            <ac:spMk id="10" creationId="{A5B1D46E-83A0-4627-90D8-CC491FB3A004}"/>
          </ac:spMkLst>
        </pc:spChg>
        <pc:picChg chg="add mod">
          <ac:chgData name="Tennant, Brittany M., VBAMUSK" userId="b676d153-eb1a-4e99-80be-b9ea6feeeb02" providerId="ADAL" clId="{2949E005-C4EE-412F-AA02-6E76EF69D011}" dt="2023-10-13T20:54:20.756" v="573" actId="1076"/>
          <ac:picMkLst>
            <pc:docMk/>
            <pc:sldMk cId="9205169" sldId="2147376325"/>
            <ac:picMk id="2" creationId="{6DC3B9F0-E10C-0FAB-FF0F-AC089A15ED20}"/>
          </ac:picMkLst>
        </pc:picChg>
        <pc:picChg chg="add del">
          <ac:chgData name="Tennant, Brittany M., VBAMUSK" userId="b676d153-eb1a-4e99-80be-b9ea6feeeb02" providerId="ADAL" clId="{2949E005-C4EE-412F-AA02-6E76EF69D011}" dt="2023-10-13T20:39:17.741" v="460" actId="478"/>
          <ac:picMkLst>
            <pc:docMk/>
            <pc:sldMk cId="9205169" sldId="2147376325"/>
            <ac:picMk id="4" creationId="{9F426F01-20F4-0F94-42E5-9E1BD3E61199}"/>
          </ac:picMkLst>
        </pc:picChg>
        <pc:picChg chg="add mod">
          <ac:chgData name="Tennant, Brittany M., VBAMUSK" userId="b676d153-eb1a-4e99-80be-b9ea6feeeb02" providerId="ADAL" clId="{2949E005-C4EE-412F-AA02-6E76EF69D011}" dt="2023-10-13T20:39:40.097" v="463" actId="14100"/>
          <ac:picMkLst>
            <pc:docMk/>
            <pc:sldMk cId="9205169" sldId="2147376325"/>
            <ac:picMk id="6" creationId="{813F4781-CF01-4B2E-2A40-E4EBE6064D81}"/>
          </ac:picMkLst>
        </pc:picChg>
      </pc:sldChg>
      <pc:sldChg chg="addSp delSp modSp add mod ord">
        <pc:chgData name="Tennant, Brittany M., VBAMUSK" userId="b676d153-eb1a-4e99-80be-b9ea6feeeb02" providerId="ADAL" clId="{2949E005-C4EE-412F-AA02-6E76EF69D011}" dt="2023-10-13T20:55:43.742" v="589" actId="2711"/>
        <pc:sldMkLst>
          <pc:docMk/>
          <pc:sldMk cId="4230029556" sldId="2147376326"/>
        </pc:sldMkLst>
        <pc:spChg chg="add mod">
          <ac:chgData name="Tennant, Brittany M., VBAMUSK" userId="b676d153-eb1a-4e99-80be-b9ea6feeeb02" providerId="ADAL" clId="{2949E005-C4EE-412F-AA02-6E76EF69D011}" dt="2023-10-13T20:55:43.742" v="589" actId="2711"/>
          <ac:spMkLst>
            <pc:docMk/>
            <pc:sldMk cId="4230029556" sldId="2147376326"/>
            <ac:spMk id="2" creationId="{46CBCE38-64DA-E6DC-1DD4-DCEFD36C7CBF}"/>
          </ac:spMkLst>
        </pc:spChg>
        <pc:spChg chg="mod">
          <ac:chgData name="Tennant, Brittany M., VBAMUSK" userId="b676d153-eb1a-4e99-80be-b9ea6feeeb02" providerId="ADAL" clId="{2949E005-C4EE-412F-AA02-6E76EF69D011}" dt="2023-10-13T20:31:17.534" v="413"/>
          <ac:spMkLst>
            <pc:docMk/>
            <pc:sldMk cId="4230029556" sldId="2147376326"/>
            <ac:spMk id="4" creationId="{6E05ECFB-8FA4-F959-869D-2E5965034751}"/>
          </ac:spMkLst>
        </pc:spChg>
        <pc:spChg chg="mod">
          <ac:chgData name="Tennant, Brittany M., VBAMUSK" userId="b676d153-eb1a-4e99-80be-b9ea6feeeb02" providerId="ADAL" clId="{2949E005-C4EE-412F-AA02-6E76EF69D011}" dt="2023-10-13T20:31:17.534" v="413"/>
          <ac:spMkLst>
            <pc:docMk/>
            <pc:sldMk cId="4230029556" sldId="2147376326"/>
            <ac:spMk id="7" creationId="{664777DB-B98A-6EAE-9529-CB083D121F7C}"/>
          </ac:spMkLst>
        </pc:spChg>
        <pc:spChg chg="mod">
          <ac:chgData name="Tennant, Brittany M., VBAMUSK" userId="b676d153-eb1a-4e99-80be-b9ea6feeeb02" providerId="ADAL" clId="{2949E005-C4EE-412F-AA02-6E76EF69D011}" dt="2023-10-13T20:31:17.534" v="413"/>
          <ac:spMkLst>
            <pc:docMk/>
            <pc:sldMk cId="4230029556" sldId="2147376326"/>
            <ac:spMk id="8" creationId="{2BC5C4BE-4D21-A565-A766-1AEC8165F448}"/>
          </ac:spMkLst>
        </pc:spChg>
        <pc:spChg chg="mod">
          <ac:chgData name="Tennant, Brittany M., VBAMUSK" userId="b676d153-eb1a-4e99-80be-b9ea6feeeb02" providerId="ADAL" clId="{2949E005-C4EE-412F-AA02-6E76EF69D011}" dt="2023-10-13T20:31:17.534" v="413"/>
          <ac:spMkLst>
            <pc:docMk/>
            <pc:sldMk cId="4230029556" sldId="2147376326"/>
            <ac:spMk id="9" creationId="{0728BAB7-91C7-B3EB-9D54-ABC307C1C4D5}"/>
          </ac:spMkLst>
        </pc:spChg>
        <pc:spChg chg="del">
          <ac:chgData name="Tennant, Brittany M., VBAMUSK" userId="b676d153-eb1a-4e99-80be-b9ea6feeeb02" providerId="ADAL" clId="{2949E005-C4EE-412F-AA02-6E76EF69D011}" dt="2023-10-13T20:31:06.346" v="411"/>
          <ac:spMkLst>
            <pc:docMk/>
            <pc:sldMk cId="4230029556" sldId="2147376326"/>
            <ac:spMk id="10" creationId="{A5B1D46E-83A0-4627-90D8-CC491FB3A004}"/>
          </ac:spMkLst>
        </pc:spChg>
        <pc:spChg chg="mod">
          <ac:chgData name="Tennant, Brittany M., VBAMUSK" userId="b676d153-eb1a-4e99-80be-b9ea6feeeb02" providerId="ADAL" clId="{2949E005-C4EE-412F-AA02-6E76EF69D011}" dt="2023-10-13T20:31:17.534" v="413"/>
          <ac:spMkLst>
            <pc:docMk/>
            <pc:sldMk cId="4230029556" sldId="2147376326"/>
            <ac:spMk id="11" creationId="{0024E5F1-F134-7996-C2F9-A317DFD537EA}"/>
          </ac:spMkLst>
        </pc:spChg>
        <pc:spChg chg="add mod">
          <ac:chgData name="Tennant, Brittany M., VBAMUSK" userId="b676d153-eb1a-4e99-80be-b9ea6feeeb02" providerId="ADAL" clId="{2949E005-C4EE-412F-AA02-6E76EF69D011}" dt="2023-10-13T20:31:35.506" v="415"/>
          <ac:spMkLst>
            <pc:docMk/>
            <pc:sldMk cId="4230029556" sldId="2147376326"/>
            <ac:spMk id="13" creationId="{4E625912-69A4-172A-2167-52B479E9024D}"/>
          </ac:spMkLst>
        </pc:spChg>
        <pc:grpChg chg="add mod">
          <ac:chgData name="Tennant, Brittany M., VBAMUSK" userId="b676d153-eb1a-4e99-80be-b9ea6feeeb02" providerId="ADAL" clId="{2949E005-C4EE-412F-AA02-6E76EF69D011}" dt="2023-10-13T20:31:17.534" v="413"/>
          <ac:grpSpMkLst>
            <pc:docMk/>
            <pc:sldMk cId="4230029556" sldId="2147376326"/>
            <ac:grpSpMk id="3" creationId="{4FA32062-3702-85E0-C043-FE3B07EA79F5}"/>
          </ac:grpSpMkLst>
        </pc:grpChg>
        <pc:grpChg chg="mod">
          <ac:chgData name="Tennant, Brittany M., VBAMUSK" userId="b676d153-eb1a-4e99-80be-b9ea6feeeb02" providerId="ADAL" clId="{2949E005-C4EE-412F-AA02-6E76EF69D011}" dt="2023-10-13T20:31:17.534" v="413"/>
          <ac:grpSpMkLst>
            <pc:docMk/>
            <pc:sldMk cId="4230029556" sldId="2147376326"/>
            <ac:grpSpMk id="5" creationId="{4A38DE71-F4F1-A832-E264-086CA9933007}"/>
          </ac:grpSpMkLst>
        </pc:grpChg>
        <pc:grpChg chg="mod">
          <ac:chgData name="Tennant, Brittany M., VBAMUSK" userId="b676d153-eb1a-4e99-80be-b9ea6feeeb02" providerId="ADAL" clId="{2949E005-C4EE-412F-AA02-6E76EF69D011}" dt="2023-10-13T20:31:17.534" v="413"/>
          <ac:grpSpMkLst>
            <pc:docMk/>
            <pc:sldMk cId="4230029556" sldId="2147376326"/>
            <ac:grpSpMk id="6" creationId="{CE28402B-1C36-489B-3C11-C352B007595A}"/>
          </ac:grpSpMkLst>
        </pc:grpChg>
        <pc:picChg chg="add mod">
          <ac:chgData name="Tennant, Brittany M., VBAMUSK" userId="b676d153-eb1a-4e99-80be-b9ea6feeeb02" providerId="ADAL" clId="{2949E005-C4EE-412F-AA02-6E76EF69D011}" dt="2023-10-13T20:31:24.371" v="414"/>
          <ac:picMkLst>
            <pc:docMk/>
            <pc:sldMk cId="4230029556" sldId="2147376326"/>
            <ac:picMk id="12" creationId="{A551493C-F113-321F-F23E-B87F73754C6E}"/>
          </ac:picMkLst>
        </pc:picChg>
      </pc:sldChg>
      <pc:sldChg chg="addSp delSp modSp add mod">
        <pc:chgData name="Tennant, Brittany M., VBAMUSK" userId="b676d153-eb1a-4e99-80be-b9ea6feeeb02" providerId="ADAL" clId="{2949E005-C4EE-412F-AA02-6E76EF69D011}" dt="2023-10-13T21:03:31.627" v="664" actId="1076"/>
        <pc:sldMkLst>
          <pc:docMk/>
          <pc:sldMk cId="2883593342" sldId="2147376327"/>
        </pc:sldMkLst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4" creationId="{9A4B8E18-12FE-67BE-555A-9A6EA8919EAC}"/>
          </ac:spMkLst>
        </pc:spChg>
        <pc:spChg chg="del mod">
          <ac:chgData name="Tennant, Brittany M., VBAMUSK" userId="b676d153-eb1a-4e99-80be-b9ea6feeeb02" providerId="ADAL" clId="{2949E005-C4EE-412F-AA02-6E76EF69D011}" dt="2023-10-13T21:00:37.499" v="600" actId="21"/>
          <ac:spMkLst>
            <pc:docMk/>
            <pc:sldMk cId="2883593342" sldId="2147376327"/>
            <ac:spMk id="7" creationId="{92801F2A-8098-55CB-358A-98BE65A0379C}"/>
          </ac:spMkLst>
        </pc:spChg>
        <pc:spChg chg="mod">
          <ac:chgData name="Tennant, Brittany M., VBAMUSK" userId="b676d153-eb1a-4e99-80be-b9ea6feeeb02" providerId="ADAL" clId="{2949E005-C4EE-412F-AA02-6E76EF69D011}" dt="2023-10-13T21:00:52.065" v="638" actId="20577"/>
          <ac:spMkLst>
            <pc:docMk/>
            <pc:sldMk cId="2883593342" sldId="2147376327"/>
            <ac:spMk id="10" creationId="{A5B1D46E-83A0-4627-90D8-CC491FB3A004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8" creationId="{7E489252-EEB9-0B5E-BF3B-5BD5AC69650F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9" creationId="{BAECF7F4-22E7-BDB0-BF0C-CB60E2A7F71A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20" creationId="{D33E179A-C743-DE69-9E23-4EE0243A4CFA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21" creationId="{165FBB02-7446-288C-AAEF-1395A6C14334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22" creationId="{29BF8368-28C8-AFE8-3E88-87F55F8026DB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23" creationId="{C4151307-761C-461C-073A-16FF569DB3BD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24" creationId="{6D5A118C-B4C3-4129-49D0-4C8F037B779F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25" creationId="{64E0F818-98DD-C09C-5832-F03B371DBBDF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30" creationId="{88E8BDA2-CD71-A933-4B45-313883BF5EF4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31" creationId="{6598B818-62AB-1080-8B6F-67B3E4DFA917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96" creationId="{9F21C0CC-EB52-EAAC-3898-9FCA0FF22A7E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97" creationId="{5A5F366C-45B7-E39E-ADA7-9C3BBE3EAB3F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98" creationId="{C48747DE-766C-03F6-CFAB-92F06133D0EE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99" creationId="{22BAB3F5-0C7F-FCC7-F6B9-600DA71EEB3E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00" creationId="{A726D5A1-B345-2038-854C-7F06D78075E0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01" creationId="{EC575D40-B30D-B4DF-2BE0-238DA43CEA01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02" creationId="{27E60776-464F-B7BB-8D10-742F9CFBD2E4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03" creationId="{7CB8778A-33D8-F5FE-1A06-6B24106452CA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04" creationId="{13243B58-1545-CA0F-B142-60B9A14D8EC2}"/>
          </ac:spMkLst>
        </pc:spChg>
        <pc:spChg chg="mod">
          <ac:chgData name="Tennant, Brittany M., VBAMUSK" userId="b676d153-eb1a-4e99-80be-b9ea6feeeb02" providerId="ADAL" clId="{2949E005-C4EE-412F-AA02-6E76EF69D011}" dt="2023-10-13T21:01:08.189" v="639"/>
          <ac:spMkLst>
            <pc:docMk/>
            <pc:sldMk cId="2883593342" sldId="2147376327"/>
            <ac:spMk id="105" creationId="{F31AC1C0-99CE-CCB6-50F8-6BF4216C9F65}"/>
          </ac:spMkLst>
        </pc:spChg>
        <pc:spChg chg="add mod">
          <ac:chgData name="Tennant, Brittany M., VBAMUSK" userId="b676d153-eb1a-4e99-80be-b9ea6feeeb02" providerId="ADAL" clId="{2949E005-C4EE-412F-AA02-6E76EF69D011}" dt="2023-10-13T21:03:14.126" v="661" actId="14100"/>
          <ac:spMkLst>
            <pc:docMk/>
            <pc:sldMk cId="2883593342" sldId="2147376327"/>
            <ac:spMk id="110" creationId="{0BB53D61-BBF6-7840-C199-E9B838CBA33E}"/>
          </ac:spMkLst>
        </pc:spChg>
        <pc:spChg chg="add mod">
          <ac:chgData name="Tennant, Brittany M., VBAMUSK" userId="b676d153-eb1a-4e99-80be-b9ea6feeeb02" providerId="ADAL" clId="{2949E005-C4EE-412F-AA02-6E76EF69D011}" dt="2023-10-13T21:03:24.635" v="662" actId="1076"/>
          <ac:spMkLst>
            <pc:docMk/>
            <pc:sldMk cId="2883593342" sldId="2147376327"/>
            <ac:spMk id="111" creationId="{D3B1B182-2073-19A0-D811-0C7FD915FC6B}"/>
          </ac:spMkLst>
        </pc:spChg>
        <pc:spChg chg="add mod">
          <ac:chgData name="Tennant, Brittany M., VBAMUSK" userId="b676d153-eb1a-4e99-80be-b9ea6feeeb02" providerId="ADAL" clId="{2949E005-C4EE-412F-AA02-6E76EF69D011}" dt="2023-10-13T21:03:29.299" v="663" actId="1076"/>
          <ac:spMkLst>
            <pc:docMk/>
            <pc:sldMk cId="2883593342" sldId="2147376327"/>
            <ac:spMk id="112" creationId="{41EECA99-1116-64EB-7B71-3E60A909F90E}"/>
          </ac:spMkLst>
        </pc:spChg>
        <pc:spChg chg="add mod">
          <ac:chgData name="Tennant, Brittany M., VBAMUSK" userId="b676d153-eb1a-4e99-80be-b9ea6feeeb02" providerId="ADAL" clId="{2949E005-C4EE-412F-AA02-6E76EF69D011}" dt="2023-10-13T21:03:31.627" v="664" actId="1076"/>
          <ac:spMkLst>
            <pc:docMk/>
            <pc:sldMk cId="2883593342" sldId="2147376327"/>
            <ac:spMk id="114" creationId="{42105F2D-C4B4-FB73-C41B-54EC86DC91EA}"/>
          </ac:spMkLst>
        </pc:spChg>
        <pc:grpChg chg="add del mod">
          <ac:chgData name="Tennant, Brittany M., VBAMUSK" userId="b676d153-eb1a-4e99-80be-b9ea6feeeb02" providerId="ADAL" clId="{2949E005-C4EE-412F-AA02-6E76EF69D011}" dt="2023-10-13T21:01:24.762" v="640" actId="478"/>
          <ac:grpSpMkLst>
            <pc:docMk/>
            <pc:sldMk cId="2883593342" sldId="2147376327"/>
            <ac:grpSpMk id="3" creationId="{1C30428A-CF1D-1C3E-6349-40C4EF12622F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5" creationId="{C6842E5C-D07E-76D7-0985-E9AD9789C2D6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8" creationId="{52CF37B4-C0AE-22C6-1BDE-DD4B8138DC80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9" creationId="{E657DF94-094A-A284-EAD9-B8855785AA98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11" creationId="{F97DB353-F5B4-376B-99A1-864CFF8669CF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12" creationId="{F307A6D5-AF7D-31D8-3B75-B97AFA07A8F2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13" creationId="{25479918-8C9C-5D04-CE97-95539B81DEF2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26" creationId="{4C417D4F-1D0F-2C3D-476B-2CF99698336A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27" creationId="{72E37516-BD98-5BFC-5BFA-AD09158878D3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28" creationId="{DAEB222B-919C-232F-B887-5BFE4A55D992}"/>
          </ac:grpSpMkLst>
        </pc:grpChg>
        <pc:grpChg chg="mod">
          <ac:chgData name="Tennant, Brittany M., VBAMUSK" userId="b676d153-eb1a-4e99-80be-b9ea6feeeb02" providerId="ADAL" clId="{2949E005-C4EE-412F-AA02-6E76EF69D011}" dt="2023-10-13T21:01:08.189" v="639"/>
          <ac:grpSpMkLst>
            <pc:docMk/>
            <pc:sldMk cId="2883593342" sldId="2147376327"/>
            <ac:grpSpMk id="29" creationId="{68E8D458-5645-315A-F7DB-132945D9516B}"/>
          </ac:grpSpMkLst>
        </pc:grpChg>
        <pc:picChg chg="del">
          <ac:chgData name="Tennant, Brittany M., VBAMUSK" userId="b676d153-eb1a-4e99-80be-b9ea6feeeb02" providerId="ADAL" clId="{2949E005-C4EE-412F-AA02-6E76EF69D011}" dt="2023-10-13T21:00:32.581" v="596" actId="478"/>
          <ac:picMkLst>
            <pc:docMk/>
            <pc:sldMk cId="2883593342" sldId="2147376327"/>
            <ac:picMk id="2" creationId="{6DC3B9F0-E10C-0FAB-FF0F-AC089A15ED20}"/>
          </ac:picMkLst>
        </pc:picChg>
        <pc:picChg chg="del">
          <ac:chgData name="Tennant, Brittany M., VBAMUSK" userId="b676d153-eb1a-4e99-80be-b9ea6feeeb02" providerId="ADAL" clId="{2949E005-C4EE-412F-AA02-6E76EF69D011}" dt="2023-10-13T21:00:33.812" v="597" actId="478"/>
          <ac:picMkLst>
            <pc:docMk/>
            <pc:sldMk cId="2883593342" sldId="2147376327"/>
            <ac:picMk id="6" creationId="{813F4781-CF01-4B2E-2A40-E4EBE6064D81}"/>
          </ac:picMkLst>
        </pc:picChg>
        <pc:picChg chg="add del mod">
          <ac:chgData name="Tennant, Brittany M., VBAMUSK" userId="b676d153-eb1a-4e99-80be-b9ea6feeeb02" providerId="ADAL" clId="{2949E005-C4EE-412F-AA02-6E76EF69D011}" dt="2023-10-13T21:01:55.557" v="647" actId="478"/>
          <ac:picMkLst>
            <pc:docMk/>
            <pc:sldMk cId="2883593342" sldId="2147376327"/>
            <ac:picMk id="107" creationId="{4FF0399E-B94A-7BA3-F252-ADCAFE320299}"/>
          </ac:picMkLst>
        </pc:picChg>
        <pc:picChg chg="add mod">
          <ac:chgData name="Tennant, Brittany M., VBAMUSK" userId="b676d153-eb1a-4e99-80be-b9ea6feeeb02" providerId="ADAL" clId="{2949E005-C4EE-412F-AA02-6E76EF69D011}" dt="2023-10-13T21:02:43.195" v="657" actId="14100"/>
          <ac:picMkLst>
            <pc:docMk/>
            <pc:sldMk cId="2883593342" sldId="2147376327"/>
            <ac:picMk id="109" creationId="{279F28B3-1DAE-BC97-1E4D-AA68392C1A75}"/>
          </ac:picMkLst>
        </pc:picChg>
        <pc:cxnChg chg="mod">
          <ac:chgData name="Tennant, Brittany M., VBAMUSK" userId="b676d153-eb1a-4e99-80be-b9ea6feeeb02" providerId="ADAL" clId="{2949E005-C4EE-412F-AA02-6E76EF69D011}" dt="2023-10-13T21:01:08.189" v="639"/>
          <ac:cxnSpMkLst>
            <pc:docMk/>
            <pc:sldMk cId="2883593342" sldId="2147376327"/>
            <ac:cxnSpMk id="14" creationId="{B6EECC4C-12C1-1849-42A2-C4941B419F51}"/>
          </ac:cxnSpMkLst>
        </pc:cxnChg>
        <pc:cxnChg chg="mod">
          <ac:chgData name="Tennant, Brittany M., VBAMUSK" userId="b676d153-eb1a-4e99-80be-b9ea6feeeb02" providerId="ADAL" clId="{2949E005-C4EE-412F-AA02-6E76EF69D011}" dt="2023-10-13T21:01:08.189" v="639"/>
          <ac:cxnSpMkLst>
            <pc:docMk/>
            <pc:sldMk cId="2883593342" sldId="2147376327"/>
            <ac:cxnSpMk id="15" creationId="{B33E5B9E-2D39-2A91-F46A-24BC6D34AA71}"/>
          </ac:cxnSpMkLst>
        </pc:cxnChg>
        <pc:cxnChg chg="mod">
          <ac:chgData name="Tennant, Brittany M., VBAMUSK" userId="b676d153-eb1a-4e99-80be-b9ea6feeeb02" providerId="ADAL" clId="{2949E005-C4EE-412F-AA02-6E76EF69D011}" dt="2023-10-13T21:01:08.189" v="639"/>
          <ac:cxnSpMkLst>
            <pc:docMk/>
            <pc:sldMk cId="2883593342" sldId="2147376327"/>
            <ac:cxnSpMk id="16" creationId="{CDFD43BD-2814-8F41-1447-C1D771E80CB3}"/>
          </ac:cxnSpMkLst>
        </pc:cxnChg>
        <pc:cxnChg chg="mod">
          <ac:chgData name="Tennant, Brittany M., VBAMUSK" userId="b676d153-eb1a-4e99-80be-b9ea6feeeb02" providerId="ADAL" clId="{2949E005-C4EE-412F-AA02-6E76EF69D011}" dt="2023-10-13T21:01:08.189" v="639"/>
          <ac:cxnSpMkLst>
            <pc:docMk/>
            <pc:sldMk cId="2883593342" sldId="2147376327"/>
            <ac:cxnSpMk id="17" creationId="{2E9337CC-F2AC-99C4-163E-4D3D18FC0110}"/>
          </ac:cxnSpMkLst>
        </pc:cxnChg>
      </pc:sldChg>
      <pc:sldMasterChg chg="delSldLayout">
        <pc:chgData name="Tennant, Brittany M., VBAMUSK" userId="b676d153-eb1a-4e99-80be-b9ea6feeeb02" providerId="ADAL" clId="{2949E005-C4EE-412F-AA02-6E76EF69D011}" dt="2023-10-13T20:42:50.913" v="497" actId="47"/>
        <pc:sldMasterMkLst>
          <pc:docMk/>
          <pc:sldMasterMk cId="4150297290" sldId="2147483760"/>
        </pc:sldMasterMkLst>
        <pc:sldLayoutChg chg="del">
          <pc:chgData name="Tennant, Brittany M., VBAMUSK" userId="b676d153-eb1a-4e99-80be-b9ea6feeeb02" providerId="ADAL" clId="{2949E005-C4EE-412F-AA02-6E76EF69D011}" dt="2023-10-13T20:42:50.913" v="497" actId="47"/>
          <pc:sldLayoutMkLst>
            <pc:docMk/>
            <pc:sldMasterMk cId="4150297290" sldId="2147483760"/>
            <pc:sldLayoutMk cId="597872617" sldId="2147485830"/>
          </pc:sldLayoutMkLst>
        </pc:sldLayoutChg>
        <pc:sldLayoutChg chg="del">
          <pc:chgData name="Tennant, Brittany M., VBAMUSK" userId="b676d153-eb1a-4e99-80be-b9ea6feeeb02" providerId="ADAL" clId="{2949E005-C4EE-412F-AA02-6E76EF69D011}" dt="2023-10-13T20:36:54.211" v="456" actId="2696"/>
          <pc:sldLayoutMkLst>
            <pc:docMk/>
            <pc:sldMasterMk cId="4150297290" sldId="2147483760"/>
            <pc:sldLayoutMk cId="1006974603" sldId="21474858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0FDA-C926-4562-94F0-DE13A12328E7}" type="datetimeFigureOut">
              <a:rPr lang="en-US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934E8-2FE1-4B34-A086-0D5D9E89E79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EA75F-5AB2-AD43-B91B-10BCCBAE50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03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4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31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question we get is how do I know what the status of the enrollment is in 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3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01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3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9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EA75F-5AB2-AD43-B91B-10BCCBAE50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1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4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2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E557C-9E66-43F1-9F87-179A985BA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22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E557C-9E66-43F1-9F87-179A985BA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78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E557C-9E66-43F1-9F87-179A985BA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0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EA75F-5AB2-AD43-B91B-10BCCBAE50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9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E557C-9E66-43F1-9F87-179A985BA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8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EA75F-5AB2-AD43-B91B-10BCCBAE50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2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EA75F-5AB2-AD43-B91B-10BCCBAE5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34E8-2FE1-4B34-A086-0D5D9E89E7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8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8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1579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561579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5376958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688370" y="1595759"/>
            <a:ext cx="10285095" cy="2211539"/>
            <a:chOff x="966536" y="1694131"/>
            <a:chExt cx="7713821" cy="2211539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4100" b="1" spc="-123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03766" y="2598661"/>
              <a:ext cx="5376591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66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Veterans Benefits Administration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Service</a:t>
              </a:r>
            </a:p>
            <a:p>
              <a:pPr>
                <a:lnSpc>
                  <a:spcPct val="80000"/>
                </a:lnSpc>
              </a:pPr>
              <a:br>
                <a:rPr lang="en-US" sz="66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6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3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416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A87C6-6FBE-484E-BA9F-D11AC9182F97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21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C4D-52D7-7F40-9724-1C46BD7F5E0B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3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905A04-F237-C64F-9E08-415FA0468155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64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29C5C-341B-3F4A-94F6-D8E0400EF4A0}"/>
              </a:ext>
            </a:extLst>
          </p:cNvPr>
          <p:cNvSpPr txBox="1"/>
          <p:nvPr/>
        </p:nvSpPr>
        <p:spPr>
          <a:xfrm>
            <a:off x="3139294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38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F1C8C-7D0B-EE4E-8EE5-88F2F93D0154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832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10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01E08-EAE0-7544-9DFE-94ADA1E0CD7E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318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67C6F-2F97-3F44-8C76-7E25B29E7B4F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14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115B8-601F-404E-A2E0-B8B0A9909FAB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57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1579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561579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8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18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16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086F5-D006-F145-A187-96B5AC8192A4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63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B0364-1C80-B84E-8097-9B321CFB6019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705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FD144-57AE-F240-84F0-D4F26DCE077B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85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36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0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8" y="5949774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25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5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49" y="6462203"/>
            <a:ext cx="8091963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sz="1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7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39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591F481-D91F-570A-3B00-3F12F3CF2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DA8CA-CCFA-33A1-C494-515CD3BD358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5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C4D-52D7-7F40-9724-1C46BD7F5E0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903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201079" indent="-20107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36441845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594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189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783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3" y="336011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 userDrawn="1"/>
        </p:nvSpPr>
        <p:spPr>
          <a:xfrm>
            <a:off x="5882493" y="6482081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sz="1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4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53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A87C6-6FBE-484E-BA9F-D11AC9182F9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67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45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DC5ACB7-95B1-E932-8740-4A21BC1D5F78}"/>
              </a:ext>
            </a:extLst>
          </p:cNvPr>
          <p:cNvSpPr txBox="1"/>
          <p:nvPr userDrawn="1"/>
        </p:nvSpPr>
        <p:spPr>
          <a:xfrm>
            <a:off x="11658600" y="-3532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2593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8E-C9F0-4829-9581-C89ABFE7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CBB9A-7BE5-4887-8506-788973B34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E13-DD65-4AAF-BE8D-DC0DBC9E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E1E-231C-4908-AFDD-BAA669CF056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30ED-5C1A-43E8-8704-41CC042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77A2-76EF-4397-B568-87CD03F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0EA1-A391-425B-80A4-F78792B27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987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 userDrawn="1"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F3A20-4A9B-3B49-96E5-2F119C8E248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64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19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&amp; content (chart,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08577" y="1435947"/>
            <a:ext cx="8519356" cy="4642469"/>
          </a:xfrm>
        </p:spPr>
        <p:txBody>
          <a:bodyPr/>
          <a:lstStyle>
            <a:lvl1pPr>
              <a:defRPr sz="2133"/>
            </a:lvl1pPr>
            <a:lvl2pPr marL="0" indent="0">
              <a:buNone/>
              <a:defRPr sz="2133"/>
            </a:lvl2pPr>
            <a:lvl3pPr marL="201079" indent="-201079">
              <a:tabLst/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5017" y="1435947"/>
            <a:ext cx="2560320" cy="464916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133" b="1" dirty="0" smtClean="0"/>
            </a:lvl1pPr>
            <a:lvl2pPr marL="0" indent="0">
              <a:buNone/>
              <a:defRPr lang="en-US" sz="2133" b="0" dirty="0" smtClean="0"/>
            </a:lvl2pPr>
            <a:lvl3pPr marL="201079" indent="-201079">
              <a:tabLst/>
              <a:defRPr lang="en-US" sz="2133" b="0" dirty="0" smtClean="0"/>
            </a:lvl3pPr>
            <a:lvl4pPr>
              <a:defRPr lang="en-US" sz="2133" b="1" dirty="0" smtClean="0"/>
            </a:lvl4pPr>
            <a:lvl5pPr>
              <a:defRPr lang="en-US" sz="2133" b="1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9350141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19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36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1774E-857B-A249-81AF-243F27C6696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75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0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CA60A-A6B5-4647-B4AA-653671ABE2C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01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72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5B96-D2C9-4842-9BBB-3B8F649CDED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83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6D42D-F793-FA42-8595-8117944E676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AC1D2-5555-6F43-BA08-3A27CEE343C2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A1B78-BE7C-AE44-B672-4911EE16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EBDB5-1A73-1E40-BC4E-D3D919BBC676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646F4717-A1E2-8543-9969-0D7B6352E48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C344720-8B02-B944-8228-F5920117CD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5100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7ABF240-FCB9-A7DC-3028-794C2CCD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41187"/>
            <a:ext cx="3853070" cy="105023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4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2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3448742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06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A87C6-6FBE-484E-BA9F-D11AC9182F9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21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C4D-52D7-7F40-9724-1C46BD7F5E0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3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905A04-F237-C64F-9E08-415FA046815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64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29C5C-341B-3F4A-94F6-D8E0400EF4A0}"/>
              </a:ext>
            </a:extLst>
          </p:cNvPr>
          <p:cNvSpPr txBox="1"/>
          <p:nvPr userDrawn="1"/>
        </p:nvSpPr>
        <p:spPr>
          <a:xfrm>
            <a:off x="3139294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385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F1C8C-7D0B-EE4E-8EE5-88F2F93D015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832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10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01E08-EAE0-7544-9DFE-94ADA1E0CD7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318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67C6F-2F97-3F44-8C76-7E25B29E7B4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14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204BC4-C123-5247-AB78-293AD1E35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49B8883-C853-4647-8793-C357DD02A9FC}"/>
              </a:ext>
            </a:extLst>
          </p:cNvPr>
          <p:cNvGrpSpPr/>
          <p:nvPr userDrawn="1"/>
        </p:nvGrpSpPr>
        <p:grpSpPr>
          <a:xfrm>
            <a:off x="381000" y="6477001"/>
            <a:ext cx="1572993" cy="189711"/>
            <a:chOff x="381000" y="6477001"/>
            <a:chExt cx="1572993" cy="1897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9A9DEB6-838F-B643-9564-6D22C6868A9B}"/>
                </a:ext>
              </a:extLst>
            </p:cNvPr>
            <p:cNvGrpSpPr/>
            <p:nvPr userDrawn="1"/>
          </p:nvGrpSpPr>
          <p:grpSpPr>
            <a:xfrm>
              <a:off x="381000" y="6477001"/>
              <a:ext cx="1572993" cy="189711"/>
              <a:chOff x="380999" y="6406743"/>
              <a:chExt cx="2305880" cy="278101"/>
            </a:xfrm>
          </p:grpSpPr>
          <p:pic>
            <p:nvPicPr>
              <p:cNvPr id="17" name="Picture 2" descr="VA Pittsburgh Health Care | Veterans Affairs">
                <a:extLst>
                  <a:ext uri="{FF2B5EF4-FFF2-40B4-BE49-F238E27FC236}">
                    <a16:creationId xmlns:a16="http://schemas.microsoft.com/office/drawing/2014/main" id="{3F410963-EB4B-1C4C-8FDD-BABD8DF1E10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00" y="6406743"/>
                <a:ext cx="1252679" cy="27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38530A1-0C5F-7948-BB6E-BB7A889DD6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99" y="6406743"/>
                <a:ext cx="809239" cy="213480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9BE416-A3C1-FA4A-9AC6-6FB057C0B1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285" y="6497283"/>
              <a:ext cx="0" cy="14245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2576F1-43E0-8341-99C6-BCD42A33203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Copyright © 2021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115B8-601F-404E-A2E0-B8B0A9909FA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 userDrawn="1"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57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18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16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086F5-D006-F145-A187-96B5AC8192A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63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B0364-1C80-B84E-8097-9B321CFB601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 userDrawn="1"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705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FD144-57AE-F240-84F0-D4F26DCE077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85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Arial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450437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450437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4450437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4450437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4450437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8341425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16200000">
            <a:off x="8341425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8341425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8341425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8341425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4F5B-DE83-214A-95EA-68339F579CF1}"/>
              </a:ext>
            </a:extLst>
          </p:cNvPr>
          <p:cNvSpPr txBox="1"/>
          <p:nvPr userDrawn="1"/>
        </p:nvSpPr>
        <p:spPr>
          <a:xfrm>
            <a:off x="9290304" y="66019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A909EE-12AA-E945-90F1-9B8B80F51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45E727A-AEED-DF49-9E42-54E00C0E24BF}"/>
              </a:ext>
            </a:extLst>
          </p:cNvPr>
          <p:cNvGrpSpPr/>
          <p:nvPr userDrawn="1"/>
        </p:nvGrpSpPr>
        <p:grpSpPr>
          <a:xfrm>
            <a:off x="381000" y="6477001"/>
            <a:ext cx="1572993" cy="189711"/>
            <a:chOff x="381000" y="6477001"/>
            <a:chExt cx="1572993" cy="18971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493954-1D26-F245-8FAD-D40F8B018161}"/>
                </a:ext>
              </a:extLst>
            </p:cNvPr>
            <p:cNvGrpSpPr/>
            <p:nvPr userDrawn="1"/>
          </p:nvGrpSpPr>
          <p:grpSpPr>
            <a:xfrm>
              <a:off x="381000" y="6477001"/>
              <a:ext cx="1572993" cy="189711"/>
              <a:chOff x="380999" y="6406743"/>
              <a:chExt cx="2305880" cy="278101"/>
            </a:xfrm>
          </p:grpSpPr>
          <p:pic>
            <p:nvPicPr>
              <p:cNvPr id="35" name="Picture 2" descr="VA Pittsburgh Health Care | Veterans Affairs">
                <a:extLst>
                  <a:ext uri="{FF2B5EF4-FFF2-40B4-BE49-F238E27FC236}">
                    <a16:creationId xmlns:a16="http://schemas.microsoft.com/office/drawing/2014/main" id="{B58FAC8B-1BFD-DD48-97C4-2A48080A630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00" y="6406743"/>
                <a:ext cx="1252679" cy="27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E150D11-6BE8-7249-A4AD-51028B2BB1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99" y="6406743"/>
                <a:ext cx="809239" cy="213480"/>
              </a:xfrm>
              <a:prstGeom prst="rect">
                <a:avLst/>
              </a:prstGeom>
            </p:spPr>
          </p:pic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23A6EA-19A8-D249-AABC-526B6AF621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285" y="6497283"/>
              <a:ext cx="0" cy="14245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92D6EAF-9F3C-5A43-910B-6B4CE22056B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Copyright © 2022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1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 + Solid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4FEAB7-20BD-CB40-AD10-981758C28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2A4E8D1-1B93-F143-BD53-E20E9CCCB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889000" y="-1563109"/>
            <a:ext cx="11303000" cy="842110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txBody>
          <a:bodyPr anchor="b"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0" y="239572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84EF02-5254-C343-A14A-40C48D7D5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200146"/>
            <a:ext cx="955192" cy="242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C30CB9-991D-424A-B18D-E4B0CE6F0A48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2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 userDrawn="1"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F3A20-4A9B-3B49-96E5-2F119C8E248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35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B923E3-83F3-F048-B937-2157E51F1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D2D774-6862-F344-8FFC-CFA73961D05F}"/>
              </a:ext>
            </a:extLst>
          </p:cNvPr>
          <p:cNvGrpSpPr/>
          <p:nvPr userDrawn="1"/>
        </p:nvGrpSpPr>
        <p:grpSpPr>
          <a:xfrm>
            <a:off x="381000" y="6477001"/>
            <a:ext cx="1572993" cy="189711"/>
            <a:chOff x="381000" y="6477001"/>
            <a:chExt cx="1572993" cy="1897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C8FDEF-B056-2E46-A443-37302B1B534B}"/>
                </a:ext>
              </a:extLst>
            </p:cNvPr>
            <p:cNvGrpSpPr/>
            <p:nvPr userDrawn="1"/>
          </p:nvGrpSpPr>
          <p:grpSpPr>
            <a:xfrm>
              <a:off x="381000" y="6477001"/>
              <a:ext cx="1572993" cy="189711"/>
              <a:chOff x="380999" y="6406743"/>
              <a:chExt cx="2305880" cy="278101"/>
            </a:xfrm>
          </p:grpSpPr>
          <p:pic>
            <p:nvPicPr>
              <p:cNvPr id="10" name="Picture 2" descr="VA Pittsburgh Health Care | Veterans Affairs">
                <a:extLst>
                  <a:ext uri="{FF2B5EF4-FFF2-40B4-BE49-F238E27FC236}">
                    <a16:creationId xmlns:a16="http://schemas.microsoft.com/office/drawing/2014/main" id="{4711B44F-CB7C-A048-9761-F71492D1003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00" y="6406743"/>
                <a:ext cx="1252679" cy="27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11FCA5-D73C-3C4A-AF51-E6E7A2B2F4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99" y="6406743"/>
                <a:ext cx="809239" cy="213480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BFC4BB-E036-A74C-8A78-290CFA2940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285" y="6497283"/>
              <a:ext cx="0" cy="14245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8434A4-3A03-AF46-B21F-4FBC5F2EE01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Copyright © 2021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51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362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E89691C-4E68-73C5-2E57-286EB49019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70547" y="3565592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0230170-98B1-246D-CC41-9BFEA4E3DCCB}"/>
              </a:ext>
            </a:extLst>
          </p:cNvPr>
          <p:cNvSpPr txBox="1">
            <a:spLocks/>
          </p:cNvSpPr>
          <p:nvPr userDrawn="1"/>
        </p:nvSpPr>
        <p:spPr>
          <a:xfrm>
            <a:off x="4699852" y="3554961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DCDADBC-2686-9BF5-539F-CC5B297038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428808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040C010-07A3-3643-3001-90559EE87CC6}"/>
              </a:ext>
            </a:extLst>
          </p:cNvPr>
          <p:cNvSpPr txBox="1">
            <a:spLocks/>
          </p:cNvSpPr>
          <p:nvPr userDrawn="1"/>
        </p:nvSpPr>
        <p:spPr>
          <a:xfrm>
            <a:off x="4699852" y="4277456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16872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E89691C-4E68-73C5-2E57-286EB49019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70547" y="3565592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0230170-98B1-246D-CC41-9BFEA4E3DCCB}"/>
              </a:ext>
            </a:extLst>
          </p:cNvPr>
          <p:cNvSpPr txBox="1">
            <a:spLocks/>
          </p:cNvSpPr>
          <p:nvPr userDrawn="1"/>
        </p:nvSpPr>
        <p:spPr>
          <a:xfrm>
            <a:off x="4699852" y="3554961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A051D2E-DB81-95C1-922A-011454FF77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430527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72E40F-7612-1B50-8602-3DB253389A58}"/>
              </a:ext>
            </a:extLst>
          </p:cNvPr>
          <p:cNvSpPr txBox="1">
            <a:spLocks/>
          </p:cNvSpPr>
          <p:nvPr userDrawn="1"/>
        </p:nvSpPr>
        <p:spPr>
          <a:xfrm>
            <a:off x="4699852" y="4294648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A4AC812-54B4-FA00-2C04-F97FB8FB72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70547" y="505157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4105C36-E905-C5CC-5459-30C6C604AC0C}"/>
              </a:ext>
            </a:extLst>
          </p:cNvPr>
          <p:cNvSpPr txBox="1">
            <a:spLocks/>
          </p:cNvSpPr>
          <p:nvPr userDrawn="1"/>
        </p:nvSpPr>
        <p:spPr>
          <a:xfrm>
            <a:off x="4699852" y="5040939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16872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31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1774E-857B-A249-81AF-243F27C6696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445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81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CA60A-A6B5-4647-B4AA-653671ABE2C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7485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368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5B96-D2C9-4842-9BBB-3B8F649CDED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84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6D42D-F793-FA42-8595-8117944E676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AC1D2-5555-6F43-BA08-3A27CEE343C2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A1B78-BE7C-AE44-B672-4911EE16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EBDB5-1A73-1E40-BC4E-D3D919BBC676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646F4717-A1E2-8543-9969-0D7B6352E48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C344720-8B02-B944-8228-F5920117CD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856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B36908-ED3B-D446-8E8F-39F90B568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A75B12-B8B9-E944-8969-D2EC08FC7E9B}"/>
              </a:ext>
            </a:extLst>
          </p:cNvPr>
          <p:cNvGrpSpPr/>
          <p:nvPr userDrawn="1"/>
        </p:nvGrpSpPr>
        <p:grpSpPr>
          <a:xfrm>
            <a:off x="381000" y="6477001"/>
            <a:ext cx="1572993" cy="189711"/>
            <a:chOff x="381000" y="6477001"/>
            <a:chExt cx="1572993" cy="1897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3C85EC-2940-BE40-8E6F-223F0CA3F7B7}"/>
                </a:ext>
              </a:extLst>
            </p:cNvPr>
            <p:cNvGrpSpPr/>
            <p:nvPr userDrawn="1"/>
          </p:nvGrpSpPr>
          <p:grpSpPr>
            <a:xfrm>
              <a:off x="381000" y="6477001"/>
              <a:ext cx="1572993" cy="189711"/>
              <a:chOff x="380999" y="6406743"/>
              <a:chExt cx="2305880" cy="278101"/>
            </a:xfrm>
          </p:grpSpPr>
          <p:pic>
            <p:nvPicPr>
              <p:cNvPr id="9" name="Picture 2" descr="VA Pittsburgh Health Care | Veterans Affairs">
                <a:extLst>
                  <a:ext uri="{FF2B5EF4-FFF2-40B4-BE49-F238E27FC236}">
                    <a16:creationId xmlns:a16="http://schemas.microsoft.com/office/drawing/2014/main" id="{39B84511-F8EF-114F-B7F8-97259A86A80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00" y="6406743"/>
                <a:ext cx="1252679" cy="27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F1A1CA4-032B-0B42-B072-C197F46511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99" y="6406743"/>
                <a:ext cx="809239" cy="213480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9D439B-92B2-6845-804E-EF0093BE09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285" y="6497283"/>
              <a:ext cx="0" cy="14245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F43F8F-8CFC-0C4D-A6AF-A46D20E5185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Copyright © 2021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067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192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67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662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A87C6-6FBE-484E-BA9F-D11AC9182F9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007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C4D-52D7-7F40-9724-1C46BD7F5E0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68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905A04-F237-C64F-9E08-415FA046815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607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29C5C-341B-3F4A-94F6-D8E0400EF4A0}"/>
              </a:ext>
            </a:extLst>
          </p:cNvPr>
          <p:cNvSpPr txBox="1"/>
          <p:nvPr userDrawn="1"/>
        </p:nvSpPr>
        <p:spPr>
          <a:xfrm>
            <a:off x="3139294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1487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F1C8C-7D0B-EE4E-8EE5-88F2F93D015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78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004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01E08-EAE0-7544-9DFE-94ADA1E0CD7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547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5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67C6F-2F97-3F44-8C76-7E25B29E7B4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2722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115B8-601F-404E-A2E0-B8B0A9909FA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 userDrawn="1"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954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48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03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086F5-D006-F145-A187-96B5AC8192A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11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B0364-1C80-B84E-8097-9B321CFB601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 userDrawn="1"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62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FD144-57AE-F240-84F0-D4F26DCE077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740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41102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758F21A-FA17-350C-0F9B-3A7E8C0A25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1579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561579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5376958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688370" y="1595759"/>
            <a:ext cx="10285095" cy="2211539"/>
            <a:chOff x="966536" y="1694131"/>
            <a:chExt cx="7713821" cy="2211539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4100" b="1" spc="-123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03766" y="2598661"/>
              <a:ext cx="5376591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66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Veterans Benefits Administration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Service</a:t>
              </a:r>
            </a:p>
            <a:p>
              <a:pPr>
                <a:lnSpc>
                  <a:spcPct val="80000"/>
                </a:lnSpc>
              </a:pPr>
              <a:br>
                <a:rPr lang="en-US" sz="66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6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3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EC5C3-D190-4CE2-8679-235959570631}"/>
              </a:ext>
            </a:extLst>
          </p:cNvPr>
          <p:cNvSpPr txBox="1"/>
          <p:nvPr userDrawn="1"/>
        </p:nvSpPr>
        <p:spPr>
          <a:xfrm>
            <a:off x="2070100" y="3807298"/>
            <a:ext cx="777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NASPA Presentation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Charmain Bogue, Executive Director, Education Service Veterans Benefits Administration 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3, 2020</a:t>
            </a:r>
            <a:endParaRPr 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98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341164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7583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19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619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6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9B12D-ABB3-7292-B53B-5CE33B8BF07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3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62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1579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561579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 defTabSz="56157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Agenda</a:t>
            </a:r>
            <a:endParaRPr lang="en-US" sz="44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441832" y="1659468"/>
            <a:ext cx="11308337" cy="390412"/>
          </a:xfrm>
          <a:prstGeom prst="rect">
            <a:avLst/>
          </a:prstGeom>
          <a:solidFill>
            <a:srgbClr val="00B0F0"/>
          </a:solidFill>
        </p:spPr>
        <p:txBody>
          <a:bodyPr wrap="square" lIns="112316" tIns="56158" rIns="112316" bIns="56158" rtlCol="0">
            <a:spAutoFit/>
          </a:bodyPr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591" y="2643181"/>
            <a:ext cx="10522964" cy="1075215"/>
          </a:xfrm>
          <a:prstGeom prst="rect">
            <a:avLst/>
          </a:prstGeom>
          <a:noFill/>
        </p:spPr>
        <p:txBody>
          <a:bodyPr wrap="square" lIns="112316" tIns="56158" rIns="112316" bIns="56158" rtlCol="0" anchor="ctr">
            <a:spAutoFit/>
          </a:bodyPr>
          <a:lstStyle/>
          <a:p>
            <a:pPr marL="0" lvl="1" indent="-421184">
              <a:spcBef>
                <a:spcPts val="1474"/>
              </a:spcBef>
              <a:buFont typeface="+mj-lt"/>
              <a:buAutoNum type="arabicPeriod"/>
            </a:pPr>
            <a:r>
              <a:rPr lang="en-US" sz="25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474"/>
              </a:spcBef>
            </a:pPr>
            <a:endParaRPr lang="en-US" sz="2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653F2-E0E3-E868-9728-C833EB47C8C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0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9A195-E352-25B1-986D-31CD04106DE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1579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561579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 defTabSz="56157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Click to edit Slide Maser Style</a:t>
            </a:r>
            <a:endParaRPr lang="en-US" sz="4400" u="sng"/>
          </a:p>
        </p:txBody>
      </p:sp>
    </p:spTree>
    <p:extLst>
      <p:ext uri="{BB962C8B-B14F-4D97-AF65-F5344CB8AC3E}">
        <p14:creationId xmlns:p14="http://schemas.microsoft.com/office/powerpoint/2010/main" val="2225611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8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8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52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758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3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5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3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19205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>
              <a:defRPr sz="1350">
                <a:solidFill>
                  <a:schemeClr val="tx1"/>
                </a:solidFill>
                <a:latin typeface="+mn-lt"/>
              </a:defRPr>
            </a:lvl1pPr>
            <a:lvl2pPr>
              <a:defRPr sz="1350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043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9A97-9B22-D549-B192-48BA620B0C07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76200"/>
            <a:ext cx="10261600" cy="6858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5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02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8E-C9F0-4829-9581-C89ABFE7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CBB9A-7BE5-4887-8506-788973B34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E13-DD65-4AAF-BE8D-DC0DBC9E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E1E-231C-4908-AFDD-BAA669CF056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30ED-5C1A-43E8-8704-41CC042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77A2-76EF-4397-B568-87CD03F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0EA1-A391-425B-80A4-F78792B27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2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150809" indent="-15080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9" y="731522"/>
            <a:ext cx="11491383" cy="352213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306939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FEE04E-4DEE-5A6D-DA0B-C98DC6866E36}"/>
              </a:ext>
            </a:extLst>
          </p:cNvPr>
          <p:cNvSpPr/>
          <p:nvPr userDrawn="1"/>
        </p:nvSpPr>
        <p:spPr>
          <a:xfrm>
            <a:off x="10888839" y="294551"/>
            <a:ext cx="899154" cy="89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EAF95-6FFB-E156-EDF8-48CABE5CB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5333795" cy="2393951"/>
          </a:xfrm>
        </p:spPr>
        <p:txBody>
          <a:bodyPr anchor="ctr"/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94F83-7D2F-919D-73E8-948D8F72E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8029FD-49B0-8DD7-7F58-D5FEF3A68451}"/>
              </a:ext>
            </a:extLst>
          </p:cNvPr>
          <p:cNvCxnSpPr/>
          <p:nvPr userDrawn="1"/>
        </p:nvCxnSpPr>
        <p:spPr>
          <a:xfrm>
            <a:off x="6057633" y="6298711"/>
            <a:ext cx="318625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088B4E5-4E10-3789-5B8F-0CA17450077D}"/>
              </a:ext>
            </a:extLst>
          </p:cNvPr>
          <p:cNvSpPr txBox="1">
            <a:spLocks/>
          </p:cNvSpPr>
          <p:nvPr userDrawn="1"/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>
                <a:noFill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30241-0C0E-B1DA-7789-8019EE8C57F1}"/>
              </a:ext>
            </a:extLst>
          </p:cNvPr>
          <p:cNvSpPr/>
          <p:nvPr userDrawn="1"/>
        </p:nvSpPr>
        <p:spPr>
          <a:xfrm>
            <a:off x="9144056" y="3155948"/>
            <a:ext cx="3047944" cy="3155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70CAF-90DC-952B-C447-B11ED7851E0B}"/>
              </a:ext>
            </a:extLst>
          </p:cNvPr>
          <p:cNvSpPr/>
          <p:nvPr userDrawn="1"/>
        </p:nvSpPr>
        <p:spPr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FD1F14AE-3506-4522-AFCA-D3906E5DB8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76" y="-1"/>
            <a:ext cx="3048024" cy="315118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Add image here</a:t>
            </a:r>
            <a:endParaRPr lang="en-US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2B34B5B-2737-0504-69DF-B9B2E37EB1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B6F838FF-50D5-67D7-53C3-410FAFD77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2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819CC88E-CE99-EA38-498E-027F3216F9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27DA9D02-D703-893A-1850-640616471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9B8E2FB5-C86A-561C-E6AA-ABC67C1D4D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E6CD2666-4C69-9C3A-7BD0-3B56A74710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6" name="Picture Placeholder 35">
            <a:extLst>
              <a:ext uri="{FF2B5EF4-FFF2-40B4-BE49-F238E27FC236}">
                <a16:creationId xmlns:a16="http://schemas.microsoft.com/office/drawing/2014/main" id="{543DBDC7-47FE-C964-5B3D-CD9A78B5BD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3155942"/>
            <a:ext cx="3048000" cy="315595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 algn="ctr"/>
            <a:r>
              <a:rPr lang="en-GB"/>
              <a:t>Add image here</a:t>
            </a:r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3FE9086-DA8C-7FB8-BB52-77AA9166E6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C92A4668-A71F-E345-0C1B-D125AE9F14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006554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7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990603"/>
            <a:ext cx="1097280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 defTabSz="56157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Click to edit Slide Maser Style</a:t>
            </a:r>
            <a:endParaRPr lang="en-US" sz="4400" u="sng"/>
          </a:p>
        </p:txBody>
      </p:sp>
    </p:spTree>
    <p:extLst>
      <p:ext uri="{BB962C8B-B14F-4D97-AF65-F5344CB8AC3E}">
        <p14:creationId xmlns:p14="http://schemas.microsoft.com/office/powerpoint/2010/main" val="3578199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154352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86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9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7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 defTabSz="56157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Click to edit Slide Maser Style</a:t>
            </a:r>
            <a:endParaRPr lang="en-US" sz="4400" u="sng"/>
          </a:p>
        </p:txBody>
      </p:sp>
    </p:spTree>
    <p:extLst>
      <p:ext uri="{BB962C8B-B14F-4D97-AF65-F5344CB8AC3E}">
        <p14:creationId xmlns:p14="http://schemas.microsoft.com/office/powerpoint/2010/main" val="1444047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5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2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23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4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5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2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145"/>
            <a:ext cx="401108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9" y="273058"/>
            <a:ext cx="6815668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9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61579" indent="0">
              <a:buNone/>
              <a:defRPr sz="1500"/>
            </a:lvl2pPr>
            <a:lvl3pPr marL="1123158" indent="0">
              <a:buNone/>
              <a:defRPr sz="1200"/>
            </a:lvl3pPr>
            <a:lvl4pPr marL="1684736" indent="0">
              <a:buNone/>
              <a:defRPr sz="1100"/>
            </a:lvl4pPr>
            <a:lvl5pPr marL="2246315" indent="0">
              <a:buNone/>
              <a:defRPr sz="1100"/>
            </a:lvl5pPr>
            <a:lvl6pPr marL="2807894" indent="0">
              <a:buNone/>
              <a:defRPr sz="1100"/>
            </a:lvl6pPr>
            <a:lvl7pPr marL="3369473" indent="0">
              <a:buNone/>
              <a:defRPr sz="1100"/>
            </a:lvl7pPr>
            <a:lvl8pPr marL="3931051" indent="0">
              <a:buNone/>
              <a:defRPr sz="1100"/>
            </a:lvl8pPr>
            <a:lvl9pPr marL="44926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0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2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5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3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5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F3A20-4A9B-3B49-96E5-2F119C8E248C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64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19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36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1774E-857B-A249-81AF-243F27C66960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75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0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CA60A-A6B5-4647-B4AA-653671ABE2CC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01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72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5B96-D2C9-4842-9BBB-3B8F649CDED4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83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6D42D-F793-FA42-8595-8117944E6761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AC1D2-5555-6F43-BA08-3A27CEE343C2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A1B78-BE7C-AE44-B672-4911EE16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EBDB5-1A73-1E40-BC4E-D3D919BBC676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646F4717-A1E2-8543-9969-0D7B6352E48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C344720-8B02-B944-8228-F5920117CD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510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Thank you!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20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06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image" Target="../media/image2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2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image" Target="../media/image2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33" Type="http://schemas.openxmlformats.org/officeDocument/2006/relationships/image" Target="../media/image24.png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image" Target="../media/image23.png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7"/>
            <a:ext cx="10972801" cy="1143000"/>
          </a:xfrm>
          <a:prstGeom prst="rect">
            <a:avLst/>
          </a:prstGeom>
        </p:spPr>
        <p:txBody>
          <a:bodyPr vert="horz" lIns="112316" tIns="56158" rIns="112316" bIns="56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95"/>
            <a:ext cx="10972801" cy="4525963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6140684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316" tIns="56158" rIns="112316" bIns="56158" rtlCol="0" anchor="ctr"/>
          <a:lstStyle/>
          <a:p>
            <a:pPr algn="ctr" defTabSz="56157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00236"/>
            <a:ext cx="512840" cy="36512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pPr defTabSz="561579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561579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6172200"/>
            <a:ext cx="2240388" cy="6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32" y="6184207"/>
            <a:ext cx="2560443" cy="6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887" r:id="rId7"/>
    <p:sldLayoutId id="2147483667" r:id="rId8"/>
    <p:sldLayoutId id="2147483668" r:id="rId9"/>
    <p:sldLayoutId id="2147483669" r:id="rId10"/>
    <p:sldLayoutId id="2147483670" r:id="rId11"/>
    <p:sldLayoutId id="2147483771" r:id="rId12"/>
    <p:sldLayoutId id="2147483914" r:id="rId13"/>
    <p:sldLayoutId id="2147483886" r:id="rId14"/>
    <p:sldLayoutId id="2147483915" r:id="rId15"/>
    <p:sldLayoutId id="2147483776" r:id="rId16"/>
    <p:sldLayoutId id="2147483896" r:id="rId17"/>
  </p:sldLayoutIdLst>
  <p:hf hdr="0" ftr="0" dt="0"/>
  <p:txStyles>
    <p:titleStyle>
      <a:lvl1pPr algn="ctr" defTabSz="561579" rtl="0" eaLnBrk="1" latinLnBrk="0" hangingPunct="1">
        <a:spcBef>
          <a:spcPct val="0"/>
        </a:spcBef>
        <a:buNone/>
        <a:defRPr sz="5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184" indent="-421184" algn="l" defTabSz="561579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565" indent="-350987" algn="l" defTabSz="561579" rtl="0" eaLnBrk="1" latinLnBrk="0" hangingPunct="1">
        <a:spcBef>
          <a:spcPct val="20000"/>
        </a:spcBef>
        <a:buFont typeface="Arial"/>
        <a:buChar char="–"/>
        <a:defRPr sz="3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03947" indent="-280789" algn="l" defTabSz="56157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526" indent="-280789" algn="l" defTabSz="56157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104" indent="-280789" algn="l" defTabSz="561579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683" indent="-280789" algn="l" defTabSz="56157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262" indent="-280789" algn="l" defTabSz="56157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841" indent="-280789" algn="l" defTabSz="56157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419" indent="-280789" algn="l" defTabSz="56157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579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158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736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315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4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473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051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630" algn="l" defTabSz="5615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</p:spTree>
    <p:extLst>
      <p:ext uri="{BB962C8B-B14F-4D97-AF65-F5344CB8AC3E}">
        <p14:creationId xmlns:p14="http://schemas.microsoft.com/office/powerpoint/2010/main" val="41502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4" r:id="rId3"/>
    <p:sldLayoutId id="2147484172" r:id="rId4"/>
    <p:sldLayoutId id="2147483917" r:id="rId5"/>
    <p:sldLayoutId id="2147483772" r:id="rId6"/>
    <p:sldLayoutId id="2147483775" r:id="rId7"/>
    <p:sldLayoutId id="2147484173" r:id="rId8"/>
    <p:sldLayoutId id="2147484174" r:id="rId9"/>
    <p:sldLayoutId id="2147483773" r:id="rId10"/>
    <p:sldLayoutId id="2147483806" r:id="rId11"/>
    <p:sldLayoutId id="2147483807" r:id="rId12"/>
    <p:sldLayoutId id="2147483880" r:id="rId13"/>
    <p:sldLayoutId id="2147483808" r:id="rId14"/>
    <p:sldLayoutId id="2147483777" r:id="rId15"/>
    <p:sldLayoutId id="2147484178" r:id="rId16"/>
    <p:sldLayoutId id="2147483778" r:id="rId17"/>
    <p:sldLayoutId id="2147483811" r:id="rId18"/>
    <p:sldLayoutId id="2147483779" r:id="rId19"/>
    <p:sldLayoutId id="2147483780" r:id="rId20"/>
    <p:sldLayoutId id="2147483781" r:id="rId21"/>
    <p:sldLayoutId id="2147485814" r:id="rId22"/>
    <p:sldLayoutId id="2147483782" r:id="rId23"/>
    <p:sldLayoutId id="2147483783" r:id="rId24"/>
    <p:sldLayoutId id="2147483784" r:id="rId25"/>
    <p:sldLayoutId id="2147485827" r:id="rId26"/>
    <p:sldLayoutId id="2147483786" r:id="rId27"/>
    <p:sldLayoutId id="2147483918" r:id="rId28"/>
    <p:sldLayoutId id="2147483788" r:id="rId29"/>
    <p:sldLayoutId id="2147483790" r:id="rId30"/>
    <p:sldLayoutId id="2147483809" r:id="rId31"/>
    <p:sldLayoutId id="2147483787" r:id="rId32"/>
    <p:sldLayoutId id="2147483792" r:id="rId33"/>
    <p:sldLayoutId id="2147483789" r:id="rId34"/>
    <p:sldLayoutId id="2147483810" r:id="rId35"/>
    <p:sldLayoutId id="2147483791" r:id="rId36"/>
    <p:sldLayoutId id="2147483816" r:id="rId37"/>
    <p:sldLayoutId id="2147483817" r:id="rId38"/>
    <p:sldLayoutId id="2147483879" r:id="rId39"/>
    <p:sldLayoutId id="2147483881" r:id="rId40"/>
    <p:sldLayoutId id="2147485828" r:id="rId4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</p:spTree>
    <p:extLst>
      <p:ext uri="{BB962C8B-B14F-4D97-AF65-F5344CB8AC3E}">
        <p14:creationId xmlns:p14="http://schemas.microsoft.com/office/powerpoint/2010/main" val="5699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2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2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5804" r:id="rId2"/>
    <p:sldLayoutId id="2147485806" r:id="rId3"/>
    <p:sldLayoutId id="2147485807" r:id="rId4"/>
    <p:sldLayoutId id="2147485808" r:id="rId5"/>
    <p:sldLayoutId id="2147485809" r:id="rId6"/>
    <p:sldLayoutId id="2147485810" r:id="rId7"/>
    <p:sldLayoutId id="2147485811" r:id="rId8"/>
    <p:sldLayoutId id="2147485812" r:id="rId9"/>
    <p:sldLayoutId id="2147485813" r:id="rId10"/>
    <p:sldLayoutId id="2147483878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2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14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15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812" r:id="rId31"/>
    <p:sldLayoutId id="2147483813" r:id="rId3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615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16" r:id="rId2"/>
    <p:sldLayoutId id="2147485817" r:id="rId3"/>
    <p:sldLayoutId id="2147483703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5824" r:id="rId12"/>
    <p:sldLayoutId id="2147483684" r:id="rId13"/>
    <p:sldLayoutId id="2147485815" r:id="rId14"/>
    <p:sldLayoutId id="2147483686" r:id="rId15"/>
    <p:sldLayoutId id="2147483687" r:id="rId16"/>
    <p:sldLayoutId id="2147485819" r:id="rId17"/>
    <p:sldLayoutId id="2147485823" r:id="rId18"/>
    <p:sldLayoutId id="2147485822" r:id="rId19"/>
    <p:sldLayoutId id="2147485821" r:id="rId20"/>
    <p:sldLayoutId id="2147485820" r:id="rId21"/>
    <p:sldLayoutId id="2147485818" r:id="rId22"/>
    <p:sldLayoutId id="2147485825" r:id="rId23"/>
    <p:sldLayoutId id="2147483695" r:id="rId24"/>
    <p:sldLayoutId id="2147485826" r:id="rId25"/>
    <p:sldLayoutId id="2147483697" r:id="rId26"/>
    <p:sldLayoutId id="2147483698" r:id="rId27"/>
    <p:sldLayoutId id="2147483699" r:id="rId28"/>
    <p:sldLayoutId id="2147483700" r:id="rId29"/>
    <p:sldLayoutId id="2147483793" r:id="rId3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knowva.ebenefits.va.gov/system/templates/selfservice/va_ssnew/help/customer/locale/en-US/portal/554400000001018/content/554400000149088/School-Certifying-Official-Handbook-On-lin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benefits.va.gov/GIBILL/enrollment-manager/enrollment-manager-sco-user-guide.pptx" TargetMode="Externa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am.education.va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cid:image001.png@01D9F84F.64DA8E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gibill/resources/education_resources/school_certifying_officials/elr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nasaa-vetseducation.com/nasaa-contact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vba-tpss.vbatraining.org/assess/trkSignIn?refid=XSCO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hyperlink" Target="https://vba-tpss.vbatraining.org/assess/trkSignIn?refid=XSCO" TargetMode="External"/><Relationship Id="rId18" Type="http://schemas.openxmlformats.org/officeDocument/2006/relationships/image" Target="../media/image73.png"/><Relationship Id="rId3" Type="http://schemas.openxmlformats.org/officeDocument/2006/relationships/hyperlink" Target="https://benefits.va.gov/gibill/docs/guides/ihl-quick-start-guide.pdf" TargetMode="External"/><Relationship Id="rId7" Type="http://schemas.openxmlformats.org/officeDocument/2006/relationships/hyperlink" Target="https://benefits.va.gov/GIBILL/enrollment-manager/enrollment-manager-sco-user-guide.pptx" TargetMode="External"/><Relationship Id="rId12" Type="http://schemas.openxmlformats.org/officeDocument/2006/relationships/image" Target="../media/image70.png"/><Relationship Id="rId17" Type="http://schemas.openxmlformats.org/officeDocument/2006/relationships/hyperlink" Target="https://www.va.gov/school-administrators/#training-and-guides" TargetMode="Externa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png"/><Relationship Id="rId11" Type="http://schemas.openxmlformats.org/officeDocument/2006/relationships/hyperlink" Target="https://www.facebook.com/photo/?fbid=581206824046001&amp;set=a.228431305990223" TargetMode="External"/><Relationship Id="rId5" Type="http://schemas.openxmlformats.org/officeDocument/2006/relationships/hyperlink" Target="https://benefits.va.gov/gibill/enrollment-manager/enrollment-manager-frequently-asked-questions.asp" TargetMode="External"/><Relationship Id="rId15" Type="http://schemas.openxmlformats.org/officeDocument/2006/relationships/hyperlink" Target="https://content.govdelivery.com/accounts/USVAVBA/bulletins/34ce302" TargetMode="External"/><Relationship Id="rId10" Type="http://schemas.openxmlformats.org/officeDocument/2006/relationships/hyperlink" Target="https://www.youtube.com/watch?v=rq4fGHDOByE" TargetMode="External"/><Relationship Id="rId19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hyperlink" Target="https://www.benefits.va.gov/gibill/resources/education_resources/school_certifying_officials/presentations.asp" TargetMode="External"/><Relationship Id="rId1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vba-tpss.vbatraining.org/assess/Track/StudentTrack?Track=XSCO2023&amp;UserName=newsco%40training.edu%40XSC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ack/StudentTrack?Track=XSCO2023&amp;UserName=newsco%40training.edu%40XSC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em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ubscriberhelp.granicus.com/s/" TargetMode="External"/><Relationship Id="rId3" Type="http://schemas.openxmlformats.org/officeDocument/2006/relationships/image" Target="../media/image78.png"/><Relationship Id="rId7" Type="http://schemas.openxmlformats.org/officeDocument/2006/relationships/hyperlink" Target="https://public.govdelivery.com/accounts/USVAVBA/subscriber/new?preferences=tru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upport@VBATraining.org" TargetMode="External"/><Relationship Id="rId5" Type="http://schemas.openxmlformats.org/officeDocument/2006/relationships/hyperlink" Target="https://www.benefits.va.gov/gibill/vba_education_office_hours.asp" TargetMode="External"/><Relationship Id="rId4" Type="http://schemas.openxmlformats.org/officeDocument/2006/relationships/hyperlink" Target="mailto:edutraining.vbaco@va.g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5FDDD-D2D9-2E4E-BA85-22578640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56" y="2318273"/>
            <a:ext cx="9978887" cy="2221454"/>
          </a:xfrm>
        </p:spPr>
        <p:txBody>
          <a:bodyPr/>
          <a:lstStyle/>
          <a:p>
            <a:br>
              <a:rPr lang="en-US" sz="6000">
                <a:latin typeface="Calibri"/>
                <a:cs typeface="Calibri"/>
              </a:rPr>
            </a:br>
            <a:r>
              <a:rPr lang="en-US" sz="6000">
                <a:latin typeface="Calibri"/>
                <a:cs typeface="Calibri"/>
              </a:rPr>
              <a:t>School Certifying Official</a:t>
            </a:r>
            <a:br>
              <a:rPr lang="en-US" sz="6000">
                <a:latin typeface="Calibri"/>
                <a:cs typeface="Calibri"/>
              </a:rPr>
            </a:br>
            <a:r>
              <a:rPr lang="en-US" sz="6000">
                <a:latin typeface="Calibri"/>
                <a:cs typeface="Calibri"/>
              </a:rPr>
              <a:t> (SCO) Workshop </a:t>
            </a:r>
            <a:br>
              <a:rPr lang="en-US" sz="6000">
                <a:latin typeface="Calibri"/>
                <a:cs typeface="Calibri"/>
              </a:rPr>
            </a:br>
            <a:br>
              <a:rPr lang="en-US" sz="4000">
                <a:latin typeface="Calibri"/>
                <a:cs typeface="Calibri"/>
              </a:rPr>
            </a:br>
            <a:r>
              <a:rPr lang="en-US" sz="4000">
                <a:latin typeface="Calibri"/>
                <a:cs typeface="Calibri"/>
              </a:rPr>
              <a:t>Veterans Benefits Administration</a:t>
            </a:r>
            <a:br>
              <a:rPr lang="en-US" sz="4000">
                <a:latin typeface="Calibri"/>
                <a:cs typeface="Calibri"/>
              </a:rPr>
            </a:br>
            <a:r>
              <a:rPr lang="en-US" sz="4000">
                <a:latin typeface="Calibri"/>
                <a:cs typeface="Calibri"/>
              </a:rPr>
              <a:t>Education Service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A2F871C-DC5B-4043-A776-4F4824357D0F}"/>
              </a:ext>
            </a:extLst>
          </p:cNvPr>
          <p:cNvSpPr txBox="1">
            <a:spLocks/>
          </p:cNvSpPr>
          <p:nvPr/>
        </p:nvSpPr>
        <p:spPr>
          <a:xfrm>
            <a:off x="9511748" y="5843671"/>
            <a:ext cx="1913964" cy="616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AVAA</a:t>
            </a:r>
          </a:p>
          <a:p>
            <a:pPr algn="r"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Brittany Tennant</a:t>
            </a:r>
          </a:p>
          <a:p>
            <a:pPr algn="r"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October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9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3143-99DC-157C-E97C-B6E7B9CD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0739"/>
            <a:ext cx="11430000" cy="450273"/>
          </a:xfrm>
        </p:spPr>
        <p:txBody>
          <a:bodyPr/>
          <a:lstStyle/>
          <a:p>
            <a:r>
              <a:rPr lang="en-US"/>
              <a:t>Enrollment Manager | VBA Remarks</a:t>
            </a:r>
            <a:br>
              <a:rPr lang="en-US"/>
            </a:br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A566F45-55C1-5B83-8CC4-F6FBA88055CC}"/>
              </a:ext>
            </a:extLst>
          </p:cNvPr>
          <p:cNvSpPr txBox="1">
            <a:spLocks/>
          </p:cNvSpPr>
          <p:nvPr/>
        </p:nvSpPr>
        <p:spPr>
          <a:xfrm>
            <a:off x="381000" y="965149"/>
            <a:ext cx="10485268" cy="587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An additional four</a:t>
            </a:r>
            <a:r>
              <a:rPr lang="en-US" sz="1800" i="0">
                <a:solidFill>
                  <a:srgbClr val="000000"/>
                </a:solidFill>
                <a:effectLst/>
                <a:latin typeface="Calibri"/>
                <a:cs typeface="Calibri"/>
              </a:rPr>
              <a:t> VBA remarks 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were made</a:t>
            </a:r>
            <a:r>
              <a:rPr lang="en-US" sz="1800" i="0">
                <a:solidFill>
                  <a:srgbClr val="000000"/>
                </a:solidFill>
                <a:effectLst/>
                <a:latin typeface="Calibri"/>
                <a:cs typeface="Calibri"/>
              </a:rPr>
              <a:t> available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 in August</a:t>
            </a:r>
            <a:r>
              <a:rPr lang="en-US" sz="1800" i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6C1A0C8-1DF7-62E2-3E58-C3A2640D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7" y="1467582"/>
            <a:ext cx="8144249" cy="42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03216F-2DA9-CDD2-49D1-78E75B989439}"/>
              </a:ext>
            </a:extLst>
          </p:cNvPr>
          <p:cNvSpPr/>
          <p:nvPr/>
        </p:nvSpPr>
        <p:spPr>
          <a:xfrm>
            <a:off x="8856893" y="1434452"/>
            <a:ext cx="2954107" cy="2274552"/>
          </a:xfrm>
          <a:prstGeom prst="roundRect">
            <a:avLst/>
          </a:prstGeom>
          <a:solidFill>
            <a:srgbClr val="D1EFEA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228600"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Pro Tip 1: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For non-CH33, OJT/APP and Flight: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Refrain from using Custom Remarks whenever possible and use VBA remarks instead.</a:t>
            </a:r>
            <a:endParaRPr lang="en-US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878A32-D20A-7D0E-5F06-2FEA4713CCDF}"/>
              </a:ext>
            </a:extLst>
          </p:cNvPr>
          <p:cNvSpPr/>
          <p:nvPr/>
        </p:nvSpPr>
        <p:spPr>
          <a:xfrm>
            <a:off x="8877230" y="3842833"/>
            <a:ext cx="2943064" cy="1932205"/>
          </a:xfrm>
          <a:prstGeom prst="roundRect">
            <a:avLst/>
          </a:prstGeom>
          <a:solidFill>
            <a:srgbClr val="D1EFEA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spcAft>
                <a:spcPts val="1200"/>
              </a:spcAft>
            </a:pPr>
            <a:r>
              <a:rPr lang="en-US" b="1">
                <a:solidFill>
                  <a:schemeClr val="tx1"/>
                </a:solidFill>
                <a:latin typeface="Calibri"/>
                <a:cs typeface="Calibri"/>
              </a:rPr>
              <a:t>Pro Tip 2: </a:t>
            </a: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Refrain from using unnecessary remarks, </a:t>
            </a:r>
            <a:r>
              <a:rPr lang="en-US" b="1">
                <a:solidFill>
                  <a:schemeClr val="tx1"/>
                </a:solidFill>
                <a:latin typeface="Calibri"/>
                <a:cs typeface="Calibri"/>
              </a:rPr>
              <a:t>as they are routinely not needed. </a:t>
            </a: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Check the </a:t>
            </a:r>
            <a:r>
              <a:rPr lang="en-US">
                <a:solidFill>
                  <a:schemeClr val="tx1"/>
                </a:solidFill>
                <a:latin typeface="Calibri"/>
                <a:cs typeface="Calibri"/>
                <a:hlinkClick r:id="rId4"/>
              </a:rPr>
              <a:t>SCO Handbook</a:t>
            </a: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 to know when a remark may be required. </a:t>
            </a:r>
            <a:endParaRPr lang="en-US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3143-99DC-157C-E97C-B6E7B9CD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742720" cy="450273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Updated Enrollment Manager User Guide 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A566F45-55C1-5B83-8CC4-F6FBA88055CC}"/>
              </a:ext>
            </a:extLst>
          </p:cNvPr>
          <p:cNvSpPr txBox="1">
            <a:spLocks/>
          </p:cNvSpPr>
          <p:nvPr/>
        </p:nvSpPr>
        <p:spPr>
          <a:xfrm>
            <a:off x="275529" y="870936"/>
            <a:ext cx="10485268" cy="5635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The updated </a:t>
            </a:r>
            <a:r>
              <a:rPr lang="en-US" sz="1800" b="1">
                <a:latin typeface="Calibri"/>
                <a:cs typeface="Calibri"/>
                <a:hlinkClick r:id="rId3"/>
              </a:rPr>
              <a:t>EM User Guide </a:t>
            </a:r>
            <a:r>
              <a:rPr lang="en-US" sz="1800">
                <a:latin typeface="Calibri"/>
                <a:cs typeface="Calibri"/>
              </a:rPr>
              <a:t>includes improved navigation, readability and EM’s latest functionality. </a:t>
            </a:r>
            <a:endParaRPr lang="en-US" sz="180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AF1EA-499B-C4B4-7BE6-EF90C9101FF9}"/>
              </a:ext>
            </a:extLst>
          </p:cNvPr>
          <p:cNvSpPr txBox="1"/>
          <p:nvPr/>
        </p:nvSpPr>
        <p:spPr>
          <a:xfrm>
            <a:off x="843518" y="2153188"/>
            <a:ext cx="4518734" cy="403818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 defTabSz="228600">
              <a:spcAft>
                <a:spcPts val="1200"/>
              </a:spcAft>
              <a:buFont typeface="+mj-lt"/>
              <a:buAutoNum type="arabicPeriod"/>
            </a:pPr>
            <a:r>
              <a:rPr lang="en-US" noProof="0" dirty="0">
                <a:latin typeface="Calibri"/>
                <a:cs typeface="Calibri"/>
              </a:rPr>
              <a:t>Every slide header includes </a:t>
            </a:r>
            <a:r>
              <a:rPr lang="en-US" b="1" noProof="0" dirty="0">
                <a:latin typeface="Calibri"/>
                <a:cs typeface="Calibri"/>
              </a:rPr>
              <a:t>hyperlinks</a:t>
            </a:r>
            <a:r>
              <a:rPr lang="en-US" noProof="0" dirty="0">
                <a:latin typeface="Calibri"/>
                <a:cs typeface="Calibri"/>
              </a:rPr>
              <a:t> to the beginning of that section</a:t>
            </a:r>
            <a:r>
              <a:rPr lang="en-US" dirty="0">
                <a:latin typeface="Calibri"/>
                <a:cs typeface="Calibri"/>
              </a:rPr>
              <a:t>.</a:t>
            </a:r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defTabSz="2286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alibri"/>
                <a:cs typeface="Calibri"/>
              </a:rPr>
              <a:t>Each slide has a </a:t>
            </a:r>
            <a:r>
              <a:rPr lang="en-US" b="1" dirty="0">
                <a:latin typeface="Calibri"/>
                <a:cs typeface="Calibri"/>
              </a:rPr>
              <a:t>Return to Table of Contents</a:t>
            </a:r>
            <a:r>
              <a:rPr lang="en-US" dirty="0">
                <a:latin typeface="Calibri"/>
                <a:cs typeface="Calibri"/>
              </a:rPr>
              <a:t> yellow button to return to Table of Contents.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defTabSz="228600">
              <a:spcAft>
                <a:spcPts val="1200"/>
              </a:spcAft>
              <a:buFont typeface="+mj-lt"/>
              <a:buAutoNum type="arabicPeriod"/>
            </a:pPr>
            <a:r>
              <a:rPr lang="en-US" noProof="0" dirty="0">
                <a:latin typeface="Calibri"/>
                <a:cs typeface="Calibri"/>
              </a:rPr>
              <a:t>For sections associated with a specific facility type, an </a:t>
            </a:r>
            <a:r>
              <a:rPr lang="en-US" b="1" noProof="0" dirty="0">
                <a:latin typeface="Calibri"/>
                <a:cs typeface="Calibri"/>
              </a:rPr>
              <a:t>associated color coated band</a:t>
            </a:r>
            <a:r>
              <a:rPr lang="en-US" noProof="0" dirty="0">
                <a:latin typeface="Calibri"/>
                <a:cs typeface="Calibri"/>
              </a:rPr>
              <a:t> 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displays on the far left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defTabSz="228600">
              <a:spcAft>
                <a:spcPts val="12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27CC42-BF8D-EB77-6FD5-04F83FD7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" y="4695981"/>
            <a:ext cx="1171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00AC47-851D-11E5-BD57-56349333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7" y="5055850"/>
            <a:ext cx="11715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F913FF-29A5-2AE9-6859-2EB7AC08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6" y="5406194"/>
            <a:ext cx="11715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C6BFE0-2511-2CF9-8659-1134BC73C941}"/>
              </a:ext>
            </a:extLst>
          </p:cNvPr>
          <p:cNvSpPr/>
          <p:nvPr/>
        </p:nvSpPr>
        <p:spPr>
          <a:xfrm>
            <a:off x="5788241" y="1496335"/>
            <a:ext cx="6054571" cy="50428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3DCA59A-CDDE-0C23-8144-00FFE28C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6" y="5775588"/>
            <a:ext cx="11715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F5E96CD-C906-2887-5B0E-1F788F38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98" y="3273409"/>
            <a:ext cx="49244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reenshot showing the Enrollment Manager User Guide title slide">
            <a:extLst>
              <a:ext uri="{FF2B5EF4-FFF2-40B4-BE49-F238E27FC236}">
                <a16:creationId xmlns:a16="http://schemas.microsoft.com/office/drawing/2014/main" id="{2551AEAB-93D2-1E04-403B-747F326F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98" y="1707981"/>
            <a:ext cx="24098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creenshot showing the Table of Contents for the EM User Guide">
            <a:extLst>
              <a:ext uri="{FF2B5EF4-FFF2-40B4-BE49-F238E27FC236}">
                <a16:creationId xmlns:a16="http://schemas.microsoft.com/office/drawing/2014/main" id="{9248F732-9469-3049-5309-879BE2D7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98" y="1707981"/>
            <a:ext cx="24098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073817-543F-EDA2-7972-B516D546E893}"/>
              </a:ext>
            </a:extLst>
          </p:cNvPr>
          <p:cNvSpPr/>
          <p:nvPr/>
        </p:nvSpPr>
        <p:spPr>
          <a:xfrm>
            <a:off x="6459716" y="3221535"/>
            <a:ext cx="223046" cy="2900262"/>
          </a:xfrm>
          <a:prstGeom prst="rect">
            <a:avLst/>
          </a:prstGeom>
          <a:noFill/>
          <a:ln w="38100">
            <a:solidFill>
              <a:srgbClr val="EAB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0C0D2-7EC0-30A0-BEA5-EFB708F15A6F}"/>
              </a:ext>
            </a:extLst>
          </p:cNvPr>
          <p:cNvSpPr/>
          <p:nvPr/>
        </p:nvSpPr>
        <p:spPr>
          <a:xfrm>
            <a:off x="6702640" y="3429000"/>
            <a:ext cx="2310493" cy="277585"/>
          </a:xfrm>
          <a:prstGeom prst="rect">
            <a:avLst/>
          </a:prstGeom>
          <a:noFill/>
          <a:ln w="38100">
            <a:solidFill>
              <a:srgbClr val="EAB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572158-FDB6-031D-1676-C8FFDAFD6212}"/>
              </a:ext>
            </a:extLst>
          </p:cNvPr>
          <p:cNvSpPr/>
          <p:nvPr/>
        </p:nvSpPr>
        <p:spPr>
          <a:xfrm>
            <a:off x="8187764" y="5725043"/>
            <a:ext cx="1428917" cy="277585"/>
          </a:xfrm>
          <a:prstGeom prst="rect">
            <a:avLst/>
          </a:prstGeom>
          <a:noFill/>
          <a:ln w="38100">
            <a:solidFill>
              <a:srgbClr val="EAB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88FA2A-555D-4545-C7E5-7953334E1887}"/>
              </a:ext>
            </a:extLst>
          </p:cNvPr>
          <p:cNvSpPr/>
          <p:nvPr/>
        </p:nvSpPr>
        <p:spPr>
          <a:xfrm>
            <a:off x="9134061" y="3365204"/>
            <a:ext cx="583470" cy="5645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endParaRPr lang="en-US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3FD982-6106-921B-CE0C-02D1C7CFEA0F}"/>
              </a:ext>
            </a:extLst>
          </p:cNvPr>
          <p:cNvSpPr/>
          <p:nvPr/>
        </p:nvSpPr>
        <p:spPr>
          <a:xfrm>
            <a:off x="8755356" y="6099764"/>
            <a:ext cx="589945" cy="5887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AAFD51-B8AE-7C57-6AEE-6183E8026603}"/>
              </a:ext>
            </a:extLst>
          </p:cNvPr>
          <p:cNvSpPr/>
          <p:nvPr/>
        </p:nvSpPr>
        <p:spPr>
          <a:xfrm>
            <a:off x="5791331" y="4357859"/>
            <a:ext cx="602040" cy="5524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1AC12C-24BD-0E39-6B71-9C883F556BF9}"/>
              </a:ext>
            </a:extLst>
          </p:cNvPr>
          <p:cNvSpPr txBox="1"/>
          <p:nvPr/>
        </p:nvSpPr>
        <p:spPr>
          <a:xfrm>
            <a:off x="833460" y="1679286"/>
            <a:ext cx="4518734" cy="346968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Bookmark the User Guide!</a:t>
            </a:r>
            <a:endParaRPr lang="en-US" b="1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9267A-9CA5-90BE-C087-924A636CAA20}"/>
              </a:ext>
            </a:extLst>
          </p:cNvPr>
          <p:cNvSpPr/>
          <p:nvPr/>
        </p:nvSpPr>
        <p:spPr>
          <a:xfrm>
            <a:off x="538820" y="2114595"/>
            <a:ext cx="583470" cy="5645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endParaRPr lang="en-US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5D1807-2FBD-87AF-3E0A-BBFAA438944E}"/>
              </a:ext>
            </a:extLst>
          </p:cNvPr>
          <p:cNvSpPr/>
          <p:nvPr/>
        </p:nvSpPr>
        <p:spPr>
          <a:xfrm>
            <a:off x="535583" y="2786594"/>
            <a:ext cx="589945" cy="5887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EA2BD3-A2FB-34B7-5DD5-54BDD932651F}"/>
              </a:ext>
            </a:extLst>
          </p:cNvPr>
          <p:cNvSpPr/>
          <p:nvPr/>
        </p:nvSpPr>
        <p:spPr>
          <a:xfrm>
            <a:off x="529535" y="3505450"/>
            <a:ext cx="602040" cy="5524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3C230-5347-6E9F-1D9E-FBD293523D4E}"/>
              </a:ext>
            </a:extLst>
          </p:cNvPr>
          <p:cNvSpPr txBox="1"/>
          <p:nvPr/>
        </p:nvSpPr>
        <p:spPr>
          <a:xfrm>
            <a:off x="1358200" y="4619393"/>
            <a:ext cx="474154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228600"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Institution of Higher Learning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228600"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Non-College Degree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228600"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On-The-Job Training/Apprenticeship</a:t>
            </a:r>
          </a:p>
          <a:p>
            <a:pPr lvl="1" defTabSz="228600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Flight</a:t>
            </a:r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9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5F60-4E92-9343-A928-E1A1D248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015925"/>
            <a:ext cx="9621077" cy="28261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Navigating Enrollment Manager:</a:t>
            </a:r>
            <a:br>
              <a:rPr lang="en-US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Tips and FAQs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E4BC4-D077-5643-DAAB-DE1D8009DC21}"/>
              </a:ext>
            </a:extLst>
          </p:cNvPr>
          <p:cNvSpPr txBox="1"/>
          <p:nvPr/>
        </p:nvSpPr>
        <p:spPr>
          <a:xfrm>
            <a:off x="70870" y="131298"/>
            <a:ext cx="169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600" b="1">
                <a:latin typeface="Calibri"/>
                <a:cs typeface="Calibri"/>
              </a:rPr>
              <a:t>Feedback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3E451-9EB3-D45B-8162-C5D7A3BD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469852"/>
            <a:ext cx="1724232" cy="1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7D168C-CDC7-00F9-0107-97627263C04C}"/>
              </a:ext>
            </a:extLst>
          </p:cNvPr>
          <p:cNvSpPr txBox="1"/>
          <p:nvPr/>
        </p:nvSpPr>
        <p:spPr>
          <a:xfrm>
            <a:off x="504291" y="1897771"/>
            <a:ext cx="3888805" cy="30624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lvl="1" indent="-342900">
              <a:buFont typeface="+mj-lt"/>
              <a:buAutoNum type="arabicPeriod"/>
              <a:defRPr/>
            </a:pPr>
            <a:r>
              <a:rPr lang="en-US">
                <a:latin typeface="Calibri"/>
                <a:cs typeface="Calibri"/>
              </a:rPr>
              <a:t>Navigate to the VA Education Platform sign in page: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https://iam.education.va.gov/</a:t>
            </a:r>
            <a:endParaRPr lang="en-US" sz="1800" b="0" i="0" u="sng" strike="noStrike">
              <a:solidFill>
                <a:srgbClr val="0563C1"/>
              </a:solidFill>
              <a:effectLst/>
              <a:latin typeface="Calibri" panose="020F0502020204030204" pitchFamily="34" charset="0"/>
            </a:endParaRPr>
          </a:p>
          <a:p>
            <a:pPr marL="342900" lvl="1" indent="-342900">
              <a:buFont typeface="+mj-lt"/>
              <a:buAutoNum type="arabicPeriod"/>
              <a:defRPr/>
            </a:pPr>
            <a:endParaRPr lang="en-US" u="sng">
              <a:solidFill>
                <a:srgbClr val="0563C1"/>
              </a:solidFill>
              <a:latin typeface="Calibri" panose="020F0502020204030204" pitchFamily="34" charset="0"/>
              <a:cs typeface="Calibri"/>
            </a:endParaRPr>
          </a:p>
          <a:p>
            <a:pPr marL="342900" lvl="1" indent="-342900">
              <a:buFont typeface="+mj-lt"/>
              <a:buAutoNum type="arabicPeriod"/>
              <a:defRPr/>
            </a:pPr>
            <a:r>
              <a:rPr lang="en-US">
                <a:latin typeface="Calibri"/>
                <a:cs typeface="Calibri"/>
              </a:rPr>
              <a:t>Select </a:t>
            </a:r>
            <a:r>
              <a:rPr lang="en-US" b="1" err="1">
                <a:latin typeface="Calibri"/>
                <a:cs typeface="Calibri"/>
              </a:rPr>
              <a:t>SSOe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>
                <a:latin typeface="Calibri"/>
                <a:cs typeface="Calibri"/>
              </a:rPr>
              <a:t>(Note: </a:t>
            </a:r>
            <a:r>
              <a:rPr lang="en-US" err="1">
                <a:latin typeface="Calibri"/>
                <a:cs typeface="Calibri"/>
              </a:rPr>
              <a:t>SSOe</a:t>
            </a:r>
            <a:r>
              <a:rPr lang="en-US">
                <a:latin typeface="Calibri"/>
                <a:cs typeface="Calibri"/>
              </a:rPr>
              <a:t> is the external login).</a:t>
            </a:r>
          </a:p>
          <a:p>
            <a:pPr marL="342900" lvl="1" indent="-342900">
              <a:buFont typeface="+mj-lt"/>
              <a:buAutoNum type="arabicPeriod"/>
              <a:defRPr/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+mj-lt"/>
              <a:buAutoNum type="arabicPeriod"/>
              <a:defRPr/>
            </a:pPr>
            <a:r>
              <a:rPr lang="en-US">
                <a:latin typeface="Calibri"/>
                <a:cs typeface="Calibri"/>
              </a:rPr>
              <a:t>Log in using your VA.gov account verified </a:t>
            </a:r>
            <a:r>
              <a:rPr lang="en-US" b="1">
                <a:latin typeface="Calibri"/>
                <a:cs typeface="Calibri"/>
              </a:rPr>
              <a:t>ID.me </a:t>
            </a:r>
            <a:r>
              <a:rPr lang="en-US">
                <a:latin typeface="Calibri"/>
                <a:cs typeface="Calibri"/>
              </a:rPr>
              <a:t>or </a:t>
            </a:r>
            <a:r>
              <a:rPr lang="en-US" b="1">
                <a:latin typeface="Calibri"/>
                <a:cs typeface="Calibri"/>
              </a:rPr>
              <a:t>Login.gov</a:t>
            </a:r>
            <a:r>
              <a:rPr lang="en-US">
                <a:latin typeface="Calibri"/>
                <a:cs typeface="Calibri"/>
              </a:rPr>
              <a:t>. 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51C8C-D33A-9503-DB78-6DFED7B19BC8}"/>
              </a:ext>
            </a:extLst>
          </p:cNvPr>
          <p:cNvSpPr/>
          <p:nvPr/>
        </p:nvSpPr>
        <p:spPr>
          <a:xfrm>
            <a:off x="8585826" y="5252144"/>
            <a:ext cx="784162" cy="202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5991E-EB74-BFDB-74AE-2C6B81E0A935}"/>
              </a:ext>
            </a:extLst>
          </p:cNvPr>
          <p:cNvSpPr txBox="1"/>
          <p:nvPr/>
        </p:nvSpPr>
        <p:spPr>
          <a:xfrm>
            <a:off x="504291" y="1274020"/>
            <a:ext cx="3400526" cy="4192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To log in to</a:t>
            </a:r>
            <a:r>
              <a:rPr lang="en-US" b="1" noProof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Enrollment Manager: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860EC1-54D6-951A-21C5-A15923BDAA19}"/>
              </a:ext>
            </a:extLst>
          </p:cNvPr>
          <p:cNvSpPr txBox="1">
            <a:spLocks/>
          </p:cNvSpPr>
          <p:nvPr/>
        </p:nvSpPr>
        <p:spPr>
          <a:xfrm>
            <a:off x="370564" y="365197"/>
            <a:ext cx="109728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Log In Through VA Education Platform Portal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FDCE1C-D041-AFBF-32E8-0F7834136249}"/>
              </a:ext>
            </a:extLst>
          </p:cNvPr>
          <p:cNvGrpSpPr/>
          <p:nvPr/>
        </p:nvGrpSpPr>
        <p:grpSpPr>
          <a:xfrm>
            <a:off x="4599502" y="1196527"/>
            <a:ext cx="7418003" cy="5502677"/>
            <a:chOff x="4599502" y="1196527"/>
            <a:chExt cx="7418003" cy="5502677"/>
          </a:xfrm>
        </p:grpSpPr>
        <p:pic>
          <p:nvPicPr>
            <p:cNvPr id="7" name="Picture 6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4341FC1-45E3-65D3-A5E9-E13758DC8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00"/>
            <a:stretch/>
          </p:blipFill>
          <p:spPr bwMode="auto">
            <a:xfrm>
              <a:off x="4599502" y="1196527"/>
              <a:ext cx="7418003" cy="55026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C71BF3-A597-A25C-864B-F5ABC99ACD3B}"/>
                </a:ext>
              </a:extLst>
            </p:cNvPr>
            <p:cNvSpPr/>
            <p:nvPr/>
          </p:nvSpPr>
          <p:spPr>
            <a:xfrm>
              <a:off x="5553659" y="3090466"/>
              <a:ext cx="2616307" cy="35841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491203-33AB-D2A5-832F-C11C8A506FA1}"/>
              </a:ext>
            </a:extLst>
          </p:cNvPr>
          <p:cNvCxnSpPr>
            <a:cxnSpLocks/>
          </p:cNvCxnSpPr>
          <p:nvPr/>
        </p:nvCxnSpPr>
        <p:spPr>
          <a:xfrm>
            <a:off x="3910053" y="3269672"/>
            <a:ext cx="155646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8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CB831-09B3-98B4-D2D7-AE14BA2FD643}"/>
              </a:ext>
            </a:extLst>
          </p:cNvPr>
          <p:cNvSpPr/>
          <p:nvPr/>
        </p:nvSpPr>
        <p:spPr>
          <a:xfrm>
            <a:off x="2315817" y="5921814"/>
            <a:ext cx="7354957" cy="71503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defRPr/>
            </a:pPr>
            <a:endParaRPr lang="en-US">
              <a:solidFill>
                <a:schemeClr val="tx1"/>
              </a:solidFill>
              <a:latin typeface="Calibri"/>
              <a:ea typeface="MS Mincho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E0846-D85C-70F5-F25F-38C5AC9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7" y="367683"/>
            <a:ext cx="10972800" cy="640080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Searching for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7B17-6B45-35A7-267E-34414F4AF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9188" y="1020255"/>
            <a:ext cx="4452268" cy="1187236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effectLst/>
                <a:latin typeface="Calibri"/>
                <a:ea typeface="MS Mincho"/>
                <a:cs typeface="Calibri"/>
              </a:rPr>
              <a:t>To search for a student, select the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Students 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tab on the Dashboard Menu.</a:t>
            </a:r>
            <a:endParaRPr lang="en-US" sz="1800">
              <a:latin typeface="Calibri"/>
              <a:ea typeface="MS Mincho"/>
              <a:cs typeface="Calibri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US" sz="1800" b="1">
                <a:latin typeface="Calibri"/>
                <a:ea typeface="MS Mincho"/>
                <a:cs typeface="Calibri"/>
              </a:rPr>
              <a:t>There are two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ways to search for a student:</a:t>
            </a:r>
            <a:endParaRPr lang="en-US" sz="1800">
              <a:ea typeface="MS Mincho" panose="02020609040205080304" pitchFamily="49" charset="-128"/>
            </a:endParaRP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9690F64-78FC-8002-5779-73F008220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81160"/>
              </p:ext>
            </p:extLst>
          </p:nvPr>
        </p:nvGraphicFramePr>
        <p:xfrm>
          <a:off x="489187" y="2318806"/>
          <a:ext cx="4642888" cy="307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444">
                  <a:extLst>
                    <a:ext uri="{9D8B030D-6E8A-4147-A177-3AD203B41FA5}">
                      <a16:colId xmlns:a16="http://schemas.microsoft.com/office/drawing/2014/main" val="1958398580"/>
                    </a:ext>
                  </a:extLst>
                </a:gridCol>
                <a:gridCol w="2321444">
                  <a:extLst>
                    <a:ext uri="{9D8B030D-6E8A-4147-A177-3AD203B41FA5}">
                      <a16:colId xmlns:a16="http://schemas.microsoft.com/office/drawing/2014/main" val="1656295258"/>
                    </a:ext>
                  </a:extLst>
                </a:gridCol>
              </a:tblGrid>
              <a:tr h="517116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effectLst/>
                          <a:latin typeface="Calibri"/>
                          <a:ea typeface="MS Mincho"/>
                          <a:cs typeface="Calibri"/>
                        </a:rPr>
                        <a:t>Search</a:t>
                      </a:r>
                      <a:r>
                        <a:rPr lang="en-US" sz="1800" b="1">
                          <a:effectLst/>
                          <a:latin typeface="Calibri"/>
                          <a:ea typeface="MS Mincho"/>
                          <a:cs typeface="Calibri"/>
                        </a:rPr>
                        <a:t> my </a:t>
                      </a:r>
                      <a:r>
                        <a:rPr lang="en-US" sz="1800" b="0">
                          <a:effectLst/>
                          <a:latin typeface="Calibri"/>
                          <a:ea typeface="MS Mincho"/>
                          <a:cs typeface="Calibri"/>
                        </a:rPr>
                        <a:t>students 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effectLst/>
                          <a:latin typeface="Calibri"/>
                          <a:ea typeface="MS Mincho"/>
                          <a:cs typeface="Calibri"/>
                        </a:rPr>
                        <a:t>Search </a:t>
                      </a:r>
                      <a:r>
                        <a:rPr lang="en-US" sz="1800" b="1">
                          <a:effectLst/>
                          <a:latin typeface="Calibri"/>
                          <a:ea typeface="MS Mincho"/>
                          <a:cs typeface="Calibri"/>
                        </a:rPr>
                        <a:t>all </a:t>
                      </a:r>
                      <a:r>
                        <a:rPr lang="en-US" sz="1800" b="0">
                          <a:effectLst/>
                          <a:latin typeface="Calibri"/>
                          <a:ea typeface="MS Mincho"/>
                          <a:cs typeface="Calibri"/>
                        </a:rPr>
                        <a:t>students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014763"/>
                  </a:ext>
                </a:extLst>
              </a:tr>
              <a:tr h="2228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/>
                          <a:ea typeface="MS Mincho"/>
                          <a:cs typeface="Calibri"/>
                        </a:rPr>
                        <a:t>Searches through all </a:t>
                      </a:r>
                      <a:r>
                        <a:rPr lang="en-US" sz="1800" b="0" dirty="0">
                          <a:latin typeface="Calibri"/>
                          <a:ea typeface="MS Mincho"/>
                          <a:cs typeface="Calibri"/>
                        </a:rPr>
                        <a:t>students associated with</a:t>
                      </a:r>
                      <a:r>
                        <a:rPr lang="en-US" sz="1800" b="1" dirty="0">
                          <a:latin typeface="Calibri"/>
                          <a:ea typeface="MS Mincho"/>
                          <a:cs typeface="Calibri"/>
                        </a:rPr>
                        <a:t> your facility code(s)</a:t>
                      </a:r>
                      <a:r>
                        <a:rPr lang="en-US" sz="1800" dirty="0">
                          <a:latin typeface="Calibri"/>
                          <a:ea typeface="MS Mincho"/>
                          <a:cs typeface="Calibri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MS Mincho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Search for a student by first name, last name or student ID</a:t>
                      </a:r>
                      <a:r>
                        <a:rPr lang="en-US" sz="1800" dirty="0">
                          <a:latin typeface="Calibri"/>
                          <a:ea typeface="MS Mincho"/>
                          <a:cs typeface="Calibri"/>
                        </a:rPr>
                        <a:t>.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Searches through</a:t>
                      </a:r>
                      <a:r>
                        <a:rPr lang="en-US" sz="1800" b="1" dirty="0">
                          <a:latin typeface="Calibri"/>
                          <a:ea typeface="MS Mincho"/>
                          <a:cs typeface="Calibri"/>
                        </a:rPr>
                        <a:t> </a:t>
                      </a:r>
                      <a:r>
                        <a:rPr lang="en-US" sz="1800" b="0" dirty="0">
                          <a:latin typeface="Calibri"/>
                          <a:ea typeface="MS Mincho"/>
                          <a:cs typeface="Calibri"/>
                        </a:rPr>
                        <a:t>all students in the</a:t>
                      </a:r>
                      <a:r>
                        <a:rPr lang="en-US" sz="1800" b="1" dirty="0">
                          <a:latin typeface="Calibri"/>
                          <a:ea typeface="MS Mincho"/>
                          <a:cs typeface="Calibri"/>
                        </a:rPr>
                        <a:t> VA database</a:t>
                      </a:r>
                      <a:r>
                        <a:rPr lang="en-US" sz="1800" dirty="0">
                          <a:latin typeface="Calibri"/>
                          <a:ea typeface="MS Mincho"/>
                          <a:cs typeface="Calibri"/>
                        </a:rPr>
                        <a:t>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MS Mincho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Search for a student by first name, middle name, last name, email, phone number or date of birth</a:t>
                      </a:r>
                      <a:r>
                        <a:rPr lang="en-US" sz="1800" dirty="0">
                          <a:latin typeface="Calibri"/>
                          <a:ea typeface="MS Mincho"/>
                          <a:cs typeface="Calibri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837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DBFC3F-B948-47C2-770D-0A6C41BDE459}"/>
              </a:ext>
            </a:extLst>
          </p:cNvPr>
          <p:cNvSpPr txBox="1"/>
          <p:nvPr/>
        </p:nvSpPr>
        <p:spPr>
          <a:xfrm>
            <a:off x="2715322" y="5998759"/>
            <a:ext cx="7285382" cy="64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b="1" noProof="0">
                <a:latin typeface="Calibri" panose="020F0502020204030204" pitchFamily="34" charset="0"/>
                <a:cs typeface="Calibri" panose="020F0502020204030204" pitchFamily="34" charset="0"/>
              </a:rPr>
              <a:t>Tip: </a:t>
            </a:r>
            <a:r>
              <a:rPr lang="en-US" noProof="0">
                <a:latin typeface="Calibri" panose="020F0502020204030204" pitchFamily="34" charset="0"/>
                <a:cs typeface="Calibri" panose="020F0502020204030204" pitchFamily="34" charset="0"/>
              </a:rPr>
              <a:t>Try searching for a student under a previously known name (if they recently got married, divorced, changed their name, etc.)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FC11D-2792-128E-CE6B-19DB0AD53DF0}"/>
              </a:ext>
            </a:extLst>
          </p:cNvPr>
          <p:cNvGrpSpPr/>
          <p:nvPr/>
        </p:nvGrpSpPr>
        <p:grpSpPr>
          <a:xfrm>
            <a:off x="5385470" y="345158"/>
            <a:ext cx="6629052" cy="4309303"/>
            <a:chOff x="5345129" y="1479714"/>
            <a:chExt cx="6621585" cy="42255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A27FA2-A695-C3FF-BF76-A59DA693A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8" r="5928"/>
            <a:stretch/>
          </p:blipFill>
          <p:spPr>
            <a:xfrm>
              <a:off x="5345129" y="1479714"/>
              <a:ext cx="6621585" cy="4225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5B6DA-FD56-814C-E14A-B541D7422072}"/>
                </a:ext>
              </a:extLst>
            </p:cNvPr>
            <p:cNvSpPr/>
            <p:nvPr/>
          </p:nvSpPr>
          <p:spPr>
            <a:xfrm>
              <a:off x="5514385" y="1835544"/>
              <a:ext cx="6160656" cy="36964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A828C5-8339-CE52-A742-C8F071BCAE5C}"/>
                </a:ext>
              </a:extLst>
            </p:cNvPr>
            <p:cNvSpPr/>
            <p:nvPr/>
          </p:nvSpPr>
          <p:spPr>
            <a:xfrm>
              <a:off x="5535533" y="5448845"/>
              <a:ext cx="1501198" cy="227903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52F4AAA-4394-76C2-8A9A-17DA0867FB51}"/>
              </a:ext>
            </a:extLst>
          </p:cNvPr>
          <p:cNvSpPr txBox="1"/>
          <p:nvPr/>
        </p:nvSpPr>
        <p:spPr>
          <a:xfrm>
            <a:off x="6150186" y="4824434"/>
            <a:ext cx="5029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: When searching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students, t</a:t>
            </a: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first two letters of the last name or date of birth is required.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6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0846-D85C-70F5-F25F-38C5AC9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13445"/>
            <a:ext cx="10972800" cy="640080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Adding a Student to a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BE9EB-1AE4-2DCC-4671-4B8C8C09E4FE}"/>
              </a:ext>
            </a:extLst>
          </p:cNvPr>
          <p:cNvSpPr txBox="1"/>
          <p:nvPr/>
        </p:nvSpPr>
        <p:spPr>
          <a:xfrm>
            <a:off x="426720" y="910597"/>
            <a:ext cx="10168393" cy="4103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US">
                <a:latin typeface="Calibri"/>
                <a:cs typeface="Calibri"/>
              </a:rPr>
              <a:t>If a student has not been added to a school, you will see the link to “Add student to school”.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Search for the appropriate student.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Select the </a:t>
            </a:r>
            <a:r>
              <a:rPr lang="en-US" sz="1800" b="1">
                <a:latin typeface="Calibri"/>
                <a:ea typeface="MS Mincho"/>
                <a:cs typeface="Calibri"/>
              </a:rPr>
              <a:t>“Add student to school” </a:t>
            </a:r>
            <a:r>
              <a:rPr lang="en-US" sz="1800">
                <a:latin typeface="Calibri"/>
                <a:ea typeface="MS Mincho"/>
                <a:cs typeface="Calibri"/>
              </a:rPr>
              <a:t>button.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30EB6-6D45-0AAB-4C98-23B8CFA70C52}"/>
              </a:ext>
            </a:extLst>
          </p:cNvPr>
          <p:cNvGrpSpPr/>
          <p:nvPr/>
        </p:nvGrpSpPr>
        <p:grpSpPr>
          <a:xfrm>
            <a:off x="1990951" y="2170144"/>
            <a:ext cx="8373137" cy="3900134"/>
            <a:chOff x="2013253" y="2404320"/>
            <a:chExt cx="8373137" cy="39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6A5868-4595-633A-DC8E-20F26486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253" y="2404320"/>
              <a:ext cx="8373137" cy="39001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B704F7-F5A8-E4E5-DD7B-AFCE63970400}"/>
                </a:ext>
              </a:extLst>
            </p:cNvPr>
            <p:cNvSpPr/>
            <p:nvPr/>
          </p:nvSpPr>
          <p:spPr>
            <a:xfrm>
              <a:off x="6917634" y="3667539"/>
              <a:ext cx="1401418" cy="258418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39A0CA-35EE-93BB-CC46-6C9436174271}"/>
              </a:ext>
            </a:extLst>
          </p:cNvPr>
          <p:cNvSpPr txBox="1"/>
          <p:nvPr/>
        </p:nvSpPr>
        <p:spPr>
          <a:xfrm>
            <a:off x="3134947" y="6339604"/>
            <a:ext cx="7460166" cy="2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1600" i="1" noProof="0">
                <a:latin typeface="Calibri" panose="020F0502020204030204" pitchFamily="34" charset="0"/>
                <a:cs typeface="Calibri" panose="020F0502020204030204" pitchFamily="34" charset="0"/>
              </a:rPr>
              <a:t>Disclaimer: All staged data shown is false and intended for training purposes.</a:t>
            </a:r>
          </a:p>
        </p:txBody>
      </p:sp>
    </p:spTree>
    <p:extLst>
      <p:ext uri="{BB962C8B-B14F-4D97-AF65-F5344CB8AC3E}">
        <p14:creationId xmlns:p14="http://schemas.microsoft.com/office/powerpoint/2010/main" val="70443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0846-D85C-70F5-F25F-38C5AC9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13445"/>
            <a:ext cx="10972800" cy="640080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Adding a New Student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BE9EB-1AE4-2DCC-4671-4B8C8C09E4FE}"/>
              </a:ext>
            </a:extLst>
          </p:cNvPr>
          <p:cNvSpPr txBox="1"/>
          <p:nvPr/>
        </p:nvSpPr>
        <p:spPr>
          <a:xfrm>
            <a:off x="426720" y="910597"/>
            <a:ext cx="10168393" cy="4103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800">
                <a:latin typeface="Calibri"/>
                <a:ea typeface="MS Mincho"/>
                <a:cs typeface="Calibri"/>
              </a:rPr>
              <a:t>Enter the corresponding school and program information.</a:t>
            </a:r>
          </a:p>
          <a:p>
            <a:pPr defTabSz="228600">
              <a:spcAft>
                <a:spcPts val="1200"/>
              </a:spcAft>
            </a:pPr>
            <a:endParaRPr lang="en-US" b="1">
              <a:latin typeface="Calibri"/>
              <a:cs typeface="Calibri"/>
            </a:endParaRPr>
          </a:p>
          <a:p>
            <a:pPr defTabSz="228600">
              <a:spcAft>
                <a:spcPts val="1200"/>
              </a:spcAft>
            </a:pPr>
            <a:endParaRPr lang="en-US" b="1">
              <a:latin typeface="Calibri"/>
              <a:cs typeface="Calibri"/>
            </a:endParaRPr>
          </a:p>
          <a:p>
            <a:pPr defTabSz="228600">
              <a:spcAft>
                <a:spcPts val="1200"/>
              </a:spcAft>
            </a:pPr>
            <a:endParaRPr lang="en-US" b="1" noProof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F880A-6523-354A-1364-274EED40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14" y="1419038"/>
            <a:ext cx="6987734" cy="46584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AA8DBE0-75BE-DE89-FB64-7BC1D29AB824}"/>
              </a:ext>
            </a:extLst>
          </p:cNvPr>
          <p:cNvGrpSpPr/>
          <p:nvPr/>
        </p:nvGrpSpPr>
        <p:grpSpPr>
          <a:xfrm>
            <a:off x="7856406" y="1428274"/>
            <a:ext cx="3938430" cy="4584949"/>
            <a:chOff x="7856406" y="1428274"/>
            <a:chExt cx="3938430" cy="45849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6F42F2-836B-D8AD-CD02-C35D28F04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6406" y="1428274"/>
              <a:ext cx="3938430" cy="458494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258336-B39E-B55F-7248-7BDF8FE95EC1}"/>
                </a:ext>
              </a:extLst>
            </p:cNvPr>
            <p:cNvSpPr/>
            <p:nvPr/>
          </p:nvSpPr>
          <p:spPr>
            <a:xfrm>
              <a:off x="8220642" y="5541819"/>
              <a:ext cx="581614" cy="283764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97469B-544D-7490-DF00-E82D6C22430C}"/>
              </a:ext>
            </a:extLst>
          </p:cNvPr>
          <p:cNvSpPr txBox="1"/>
          <p:nvPr/>
        </p:nvSpPr>
        <p:spPr>
          <a:xfrm>
            <a:off x="3134947" y="6339604"/>
            <a:ext cx="7460166" cy="2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1600" i="1" noProof="0">
                <a:latin typeface="Calibri" panose="020F0502020204030204" pitchFamily="34" charset="0"/>
                <a:cs typeface="Calibri" panose="020F0502020204030204" pitchFamily="34" charset="0"/>
              </a:rPr>
              <a:t>Disclaimer: All staged data shown is false and intended for training purposes.</a:t>
            </a:r>
          </a:p>
        </p:txBody>
      </p:sp>
    </p:spTree>
    <p:extLst>
      <p:ext uri="{BB962C8B-B14F-4D97-AF65-F5344CB8AC3E}">
        <p14:creationId xmlns:p14="http://schemas.microsoft.com/office/powerpoint/2010/main" val="250382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0846-D85C-70F5-F25F-38C5AC9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15" y="410371"/>
            <a:ext cx="10972800" cy="640080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Add and Submit an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7B17-6B45-35A7-267E-34414F4AF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415" y="1050451"/>
            <a:ext cx="4172608" cy="4595567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Search for the appropriate student.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Highlight the student and select </a:t>
            </a:r>
            <a:r>
              <a:rPr lang="en-US" sz="1800" b="1">
                <a:latin typeface="Calibri"/>
                <a:ea typeface="MS Mincho"/>
                <a:cs typeface="Calibri"/>
              </a:rPr>
              <a:t>“Go to profile”</a:t>
            </a:r>
            <a:r>
              <a:rPr lang="en-US" sz="1800">
                <a:latin typeface="Calibri"/>
                <a:ea typeface="MS Mincho"/>
                <a:cs typeface="Calibri"/>
              </a:rPr>
              <a:t> or double click.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MS Mincho"/>
                <a:cs typeface="Calibri"/>
              </a:rPr>
              <a:t>Choose the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“Add enrollment”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button.</a:t>
            </a:r>
            <a:r>
              <a:rPr lang="en-US" sz="1800">
                <a:latin typeface="Calibri"/>
                <a:ea typeface="MS Mincho"/>
                <a:cs typeface="Calibri"/>
              </a:rPr>
              <a:t> </a:t>
            </a:r>
            <a:endParaRPr lang="en-US" sz="180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Enter the student enrollment and tuition information. Input vacation periods, if applicable. 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Select </a:t>
            </a:r>
            <a:r>
              <a:rPr lang="en-US" sz="1800" b="1">
                <a:latin typeface="Calibri"/>
                <a:ea typeface="MS Mincho"/>
                <a:cs typeface="Calibri"/>
              </a:rPr>
              <a:t>“Submit enrollment.”</a:t>
            </a:r>
            <a:r>
              <a:rPr lang="en-US" sz="1800">
                <a:latin typeface="Calibri"/>
                <a:ea typeface="MS Mincho"/>
                <a:cs typeface="Calibri"/>
              </a:rPr>
              <a:t> 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FA5418-B875-CD25-9171-4121DB15F106}"/>
              </a:ext>
            </a:extLst>
          </p:cNvPr>
          <p:cNvSpPr/>
          <p:nvPr/>
        </p:nvSpPr>
        <p:spPr>
          <a:xfrm>
            <a:off x="1818861" y="5859354"/>
            <a:ext cx="8875643" cy="37300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defRPr/>
            </a:pPr>
            <a:r>
              <a:rPr lang="en-US" b="1">
                <a:solidFill>
                  <a:schemeClr val="tx1"/>
                </a:solidFill>
                <a:latin typeface="Calibri"/>
                <a:ea typeface="MS Mincho"/>
                <a:cs typeface="Calibri"/>
              </a:rPr>
              <a:t>Add a Note </a:t>
            </a:r>
            <a:r>
              <a:rPr lang="en-US">
                <a:solidFill>
                  <a:schemeClr val="tx1"/>
                </a:solidFill>
                <a:latin typeface="Calibri"/>
                <a:ea typeface="MS Mincho"/>
                <a:cs typeface="Calibri"/>
              </a:rPr>
              <a:t>to share key information with other SCOs.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BF6CD-D436-7E9C-3C94-CFB5AC2A0CB0}"/>
              </a:ext>
            </a:extLst>
          </p:cNvPr>
          <p:cNvGrpSpPr/>
          <p:nvPr/>
        </p:nvGrpSpPr>
        <p:grpSpPr>
          <a:xfrm>
            <a:off x="5078012" y="997485"/>
            <a:ext cx="5546896" cy="4594795"/>
            <a:chOff x="5078012" y="997485"/>
            <a:chExt cx="5546896" cy="45947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4A977E-73BE-974A-447C-19AEDA20C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8012" y="997485"/>
              <a:ext cx="5546896" cy="459479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0B00DC-D226-E08F-0A07-FD953D27B7E7}"/>
                </a:ext>
              </a:extLst>
            </p:cNvPr>
            <p:cNvSpPr/>
            <p:nvPr/>
          </p:nvSpPr>
          <p:spPr>
            <a:xfrm>
              <a:off x="5416826" y="3438939"/>
              <a:ext cx="3667540" cy="62616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93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31"/>
    </mc:Choice>
    <mc:Fallback xmlns="">
      <p:transition spd="slow" advTm="1344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D11DAF-70EA-79AA-AFA5-E8E7E8BA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450273"/>
          </a:xfrm>
        </p:spPr>
        <p:txBody>
          <a:bodyPr/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Add an Inactive Students Guidance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14CC1-CB78-9B27-ED4B-8FC009983BDB}"/>
              </a:ext>
            </a:extLst>
          </p:cNvPr>
          <p:cNvSpPr txBox="1"/>
          <p:nvPr/>
        </p:nvSpPr>
        <p:spPr>
          <a:xfrm>
            <a:off x="381000" y="1165531"/>
            <a:ext cx="5870713" cy="488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600"/>
              </a:spcBef>
            </a:pPr>
            <a:r>
              <a:rPr lang="en-US" b="1" i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the “Add enrollment” button is grayed out or disabled in the Enrollments Tab, it may be due to one of the following: 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student existed at your school but was inactive in VA-ONCE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student was inactive at a different school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program card is inactive</a:t>
            </a:r>
          </a:p>
          <a:p>
            <a:pPr marL="0" marR="0">
              <a:spcBef>
                <a:spcPts val="0"/>
              </a:spcBef>
              <a:spcAft>
                <a:spcPts val="1125"/>
              </a:spcAft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125"/>
              </a:spcAft>
            </a:pPr>
            <a:r>
              <a:rPr lang="en-US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add an inactive student to a school: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Navigate to the 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tab to update the benefit type.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 the 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 student to school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link in the bottom right-hand corner.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 and submit all the required information as if you are adding a brand-new student and associate the school.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12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Then, the 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 enrollment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button under the Enrollments tab is enabled.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4A76B6-15E5-97F5-4E1A-B9610C1F8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53" y="1298695"/>
            <a:ext cx="5321599" cy="40456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5023-E566-5041-4C53-4000F944156D}"/>
              </a:ext>
            </a:extLst>
          </p:cNvPr>
          <p:cNvSpPr/>
          <p:nvPr/>
        </p:nvSpPr>
        <p:spPr>
          <a:xfrm>
            <a:off x="10134153" y="4031499"/>
            <a:ext cx="1307527" cy="30196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7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F50BD-7FF2-1F15-60AA-6342874D6A3A}"/>
              </a:ext>
            </a:extLst>
          </p:cNvPr>
          <p:cNvSpPr txBox="1">
            <a:spLocks/>
          </p:cNvSpPr>
          <p:nvPr/>
        </p:nvSpPr>
        <p:spPr>
          <a:xfrm>
            <a:off x="381000" y="316301"/>
            <a:ext cx="10698332" cy="9243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500"/>
              </a:spcBef>
              <a:defRPr/>
            </a:pPr>
            <a:r>
              <a:rPr lang="en-US">
                <a:ea typeface="Times New Roman" panose="02020603050405020304" pitchFamily="18" charset="0"/>
              </a:rPr>
              <a:t>How to Change a Student’s Program or School</a:t>
            </a:r>
            <a:endParaRPr lang="en-US" spc="75">
              <a:solidFill>
                <a:srgbClr val="0E7BBA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6666BDC-8DA2-2D7A-9100-9C25824FEC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790376"/>
            <a:ext cx="5715000" cy="4293038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S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elect the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Update student’s academic info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button and then select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Add another school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button.</a:t>
            </a:r>
            <a:r>
              <a:rPr lang="en-US" sz="1800">
                <a:latin typeface="Calibri"/>
                <a:ea typeface="MS Mincho"/>
                <a:cs typeface="Calibri"/>
              </a:rPr>
              <a:t> </a:t>
            </a:r>
            <a:endParaRPr lang="en-US" sz="1800">
              <a:ea typeface="MS Mincho" panose="02020609040205080304" pitchFamily="49" charset="-128"/>
            </a:endParaRPr>
          </a:p>
          <a:p>
            <a:pPr marL="514350" marR="0" lvl="0" indent="-5143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>
                <a:latin typeface="Calibri"/>
                <a:ea typeface="MS Mincho"/>
                <a:cs typeface="Calibri"/>
              </a:rPr>
              <a:t>I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n the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Additional school and program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section, select the appropriate dropdown option for the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School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,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Training type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,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Objective type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and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Program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fields.</a:t>
            </a:r>
          </a:p>
          <a:p>
            <a:pPr marL="514350" indent="-5143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en-US" sz="1800">
                <a:effectLst/>
                <a:latin typeface="Calibri"/>
                <a:ea typeface="MS Mincho"/>
                <a:cs typeface="Calibri"/>
              </a:rPr>
              <a:t>Once you have made </a:t>
            </a:r>
            <a:r>
              <a:rPr lang="en-US" sz="1800">
                <a:latin typeface="Calibri"/>
                <a:ea typeface="MS Mincho"/>
                <a:cs typeface="Calibri"/>
              </a:rPr>
              <a:t>your selection, 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then select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Save this school</a:t>
            </a:r>
            <a:r>
              <a:rPr lang="en-US" sz="1800" b="1">
                <a:latin typeface="Calibri"/>
                <a:ea typeface="MS Mincho"/>
                <a:cs typeface="Calibri"/>
              </a:rPr>
              <a:t>. </a:t>
            </a:r>
            <a:endParaRPr lang="en-US" sz="1800" b="1">
              <a:ea typeface="MS Mincho" panose="02020609040205080304" pitchFamily="49" charset="-128"/>
            </a:endParaRPr>
          </a:p>
          <a:p>
            <a:pPr marL="514350" marR="0" lvl="0" indent="-5143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en-US" sz="1800">
                <a:latin typeface="Calibri"/>
                <a:ea typeface="MS Mincho"/>
                <a:cs typeface="Calibri"/>
              </a:rPr>
              <a:t>Click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 </a:t>
            </a:r>
            <a:r>
              <a:rPr lang="en-US" sz="1800" b="1">
                <a:effectLst/>
                <a:latin typeface="Calibri"/>
                <a:ea typeface="MS Mincho"/>
                <a:cs typeface="Calibri"/>
              </a:rPr>
              <a:t>Submit</a:t>
            </a:r>
            <a:r>
              <a:rPr lang="en-US" sz="1800">
                <a:effectLst/>
                <a:latin typeface="Calibri"/>
                <a:ea typeface="MS Mincho"/>
                <a:cs typeface="Calibri"/>
              </a:rPr>
              <a:t>.</a:t>
            </a:r>
          </a:p>
          <a:p>
            <a:pPr marL="514350" marR="0" lvl="0" indent="-5143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endParaRPr lang="en-US" sz="1800">
              <a:effectLst/>
              <a:ea typeface="MS Mincho" panose="02020609040205080304" pitchFamily="49" charset="-128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ea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AAA20-82AA-92A5-9CBA-6EE6E6321D35}"/>
              </a:ext>
            </a:extLst>
          </p:cNvPr>
          <p:cNvSpPr txBox="1"/>
          <p:nvPr/>
        </p:nvSpPr>
        <p:spPr>
          <a:xfrm>
            <a:off x="381000" y="1333308"/>
            <a:ext cx="5190831" cy="4192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US" sz="1800" b="1">
                <a:solidFill>
                  <a:schemeClr val="accent2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To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make changes to a student’s program or school</a:t>
            </a:r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B551E1F-6D73-2F51-F5AD-42AA0341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mage">
            <a:extLst>
              <a:ext uri="{FF2B5EF4-FFF2-40B4-BE49-F238E27FC236}">
                <a16:creationId xmlns:a16="http://schemas.microsoft.com/office/drawing/2014/main" id="{191C209A-C06D-8C6B-BF8B-3F67A8AD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71" y="1240642"/>
            <a:ext cx="4555829" cy="54962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EB268E-38D9-5157-98CB-6E82EFCA71EF}"/>
              </a:ext>
            </a:extLst>
          </p:cNvPr>
          <p:cNvSpPr/>
          <p:nvPr/>
        </p:nvSpPr>
        <p:spPr>
          <a:xfrm>
            <a:off x="7518400" y="2233456"/>
            <a:ext cx="1661401" cy="37696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E3B65-B57C-A309-0BC0-8D8CE9FA9294}"/>
              </a:ext>
            </a:extLst>
          </p:cNvPr>
          <p:cNvSpPr txBox="1"/>
          <p:nvPr/>
        </p:nvSpPr>
        <p:spPr>
          <a:xfrm>
            <a:off x="462574" y="6083414"/>
            <a:ext cx="6076023" cy="4192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1400" i="1" noProof="0">
                <a:latin typeface="Calibri" panose="020F0502020204030204" pitchFamily="34" charset="0"/>
                <a:cs typeface="Calibri" panose="020F0502020204030204" pitchFamily="34" charset="0"/>
              </a:rPr>
              <a:t>Disclaimer: All staged data shown is false and intended for training purposes.</a:t>
            </a:r>
          </a:p>
        </p:txBody>
      </p:sp>
    </p:spTree>
    <p:extLst>
      <p:ext uri="{BB962C8B-B14F-4D97-AF65-F5344CB8AC3E}">
        <p14:creationId xmlns:p14="http://schemas.microsoft.com/office/powerpoint/2010/main" val="25401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8927B-D2CF-7411-4DEB-A3E5535E6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200" dirty="0">
                <a:latin typeface="Calibri"/>
                <a:cs typeface="Calibri"/>
              </a:rPr>
              <a:t>This presentation provides an overview of Enrollment Manager updates and helpful resources for School Certifying Officials (SCOs).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E164D-3B03-9AA3-7DE8-6DBB620E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Agenda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3B9E9F9-95CD-D3E5-EE74-226EDB746609}"/>
              </a:ext>
            </a:extLst>
          </p:cNvPr>
          <p:cNvSpPr txBox="1">
            <a:spLocks/>
          </p:cNvSpPr>
          <p:nvPr/>
        </p:nvSpPr>
        <p:spPr>
          <a:xfrm>
            <a:off x="5410062" y="1372189"/>
            <a:ext cx="3617062" cy="3556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>
                <a:latin typeface="Calibri"/>
                <a:cs typeface="Calibri"/>
              </a:rPr>
              <a:t>Digital GI Bill (DGIB) Overview </a:t>
            </a:r>
            <a:endParaRPr lang="en-US" sz="180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1A4720E-6214-AE36-F9AB-B98AC6E1207E}"/>
              </a:ext>
            </a:extLst>
          </p:cNvPr>
          <p:cNvSpPr txBox="1">
            <a:spLocks/>
          </p:cNvSpPr>
          <p:nvPr/>
        </p:nvSpPr>
        <p:spPr>
          <a:xfrm>
            <a:off x="5410062" y="4032244"/>
            <a:ext cx="4133896" cy="4853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Additional Resources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7B6B69B-138B-DACF-804A-1ACF28EAF73A}"/>
              </a:ext>
            </a:extLst>
          </p:cNvPr>
          <p:cNvSpPr txBox="1">
            <a:spLocks/>
          </p:cNvSpPr>
          <p:nvPr/>
        </p:nvSpPr>
        <p:spPr>
          <a:xfrm>
            <a:off x="4718496" y="203670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CF9714-C42D-1852-A621-B9ACFC2CF775}"/>
              </a:ext>
            </a:extLst>
          </p:cNvPr>
          <p:cNvSpPr txBox="1">
            <a:spLocks/>
          </p:cNvSpPr>
          <p:nvPr/>
        </p:nvSpPr>
        <p:spPr>
          <a:xfrm>
            <a:off x="4718496" y="269986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C83D32-58E7-977A-0E73-E7B86ECA336D}"/>
              </a:ext>
            </a:extLst>
          </p:cNvPr>
          <p:cNvSpPr txBox="1">
            <a:spLocks/>
          </p:cNvSpPr>
          <p:nvPr/>
        </p:nvSpPr>
        <p:spPr>
          <a:xfrm>
            <a:off x="4718496" y="3363028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9148E7C-CEB1-F271-D353-CA7F334A248E}"/>
              </a:ext>
            </a:extLst>
          </p:cNvPr>
          <p:cNvSpPr txBox="1">
            <a:spLocks/>
          </p:cNvSpPr>
          <p:nvPr/>
        </p:nvSpPr>
        <p:spPr>
          <a:xfrm>
            <a:off x="4718496" y="4026192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8018707-126A-F0C0-F2BB-8EA01BFCAD51}"/>
              </a:ext>
            </a:extLst>
          </p:cNvPr>
          <p:cNvSpPr txBox="1">
            <a:spLocks/>
          </p:cNvSpPr>
          <p:nvPr/>
        </p:nvSpPr>
        <p:spPr>
          <a:xfrm>
            <a:off x="4718496" y="1373536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7F1FAC1-7D97-87F8-4F20-FFF5A74FD9D3}"/>
              </a:ext>
            </a:extLst>
          </p:cNvPr>
          <p:cNvSpPr txBox="1">
            <a:spLocks/>
          </p:cNvSpPr>
          <p:nvPr/>
        </p:nvSpPr>
        <p:spPr>
          <a:xfrm>
            <a:off x="5410061" y="3381041"/>
            <a:ext cx="4542458" cy="4853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Navigating EM: Tips and FAQs</a:t>
            </a:r>
            <a:endParaRPr lang="en-US" sz="180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6EF2076-C504-C024-4ADD-8ED2CA185EC6}"/>
              </a:ext>
            </a:extLst>
          </p:cNvPr>
          <p:cNvSpPr txBox="1">
            <a:spLocks/>
          </p:cNvSpPr>
          <p:nvPr/>
        </p:nvSpPr>
        <p:spPr>
          <a:xfrm>
            <a:off x="5410062" y="4645943"/>
            <a:ext cx="3073442" cy="5084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Questions?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13EEA77-206A-F04D-8781-E61CD239118E}"/>
              </a:ext>
            </a:extLst>
          </p:cNvPr>
          <p:cNvSpPr txBox="1">
            <a:spLocks/>
          </p:cNvSpPr>
          <p:nvPr/>
        </p:nvSpPr>
        <p:spPr>
          <a:xfrm>
            <a:off x="5410062" y="2029007"/>
            <a:ext cx="5675860" cy="4853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800">
                <a:latin typeface="Calibri"/>
                <a:cs typeface="Calibri"/>
              </a:rPr>
              <a:t>Enrollment Manager (EM) Outcomes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7A46DE5-C3FF-AC67-3903-D50E5418E59A}"/>
              </a:ext>
            </a:extLst>
          </p:cNvPr>
          <p:cNvSpPr txBox="1">
            <a:spLocks/>
          </p:cNvSpPr>
          <p:nvPr/>
        </p:nvSpPr>
        <p:spPr>
          <a:xfrm>
            <a:off x="4718496" y="468935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rgbClr val="0C7CBB"/>
                </a:solidFill>
                <a:latin typeface="Calibri"/>
                <a:cs typeface="Calibri"/>
              </a:rPr>
              <a:t>06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C7CB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0E899B-9F4E-4ADB-22FE-8203B251CC42}"/>
              </a:ext>
            </a:extLst>
          </p:cNvPr>
          <p:cNvSpPr txBox="1">
            <a:spLocks/>
          </p:cNvSpPr>
          <p:nvPr/>
        </p:nvSpPr>
        <p:spPr>
          <a:xfrm>
            <a:off x="5410061" y="2729838"/>
            <a:ext cx="5675860" cy="4853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800">
                <a:latin typeface="Calibri"/>
                <a:cs typeface="Calibri"/>
              </a:rPr>
              <a:t>New EM Features and Enhancements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92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D0952F-DC01-C84C-8970-FDF36446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53" y="433071"/>
            <a:ext cx="10458634" cy="442371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Enrollment Manager | Frequently Asked Questions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3BCE3-19E2-4B28-BE68-A154D1D61913}"/>
              </a:ext>
            </a:extLst>
          </p:cNvPr>
          <p:cNvGrpSpPr/>
          <p:nvPr/>
        </p:nvGrpSpPr>
        <p:grpSpPr>
          <a:xfrm>
            <a:off x="305221" y="2321667"/>
            <a:ext cx="11380146" cy="1094243"/>
            <a:chOff x="433962" y="1719876"/>
            <a:chExt cx="11380146" cy="10942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C0BDE7-6B14-497C-B9BE-FEF713D9E41B}"/>
                </a:ext>
              </a:extLst>
            </p:cNvPr>
            <p:cNvSpPr txBox="1"/>
            <p:nvPr/>
          </p:nvSpPr>
          <p:spPr>
            <a:xfrm>
              <a:off x="433962" y="1719876"/>
              <a:ext cx="11211867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latin typeface="Calibri"/>
                  <a:cs typeface="Arial"/>
                </a:rPr>
                <a:t>Why does EM time out after 15 minutes of inactivity? </a:t>
              </a:r>
              <a:r>
                <a:rPr lang="en-US" b="1" i="0" u="none" strike="noStrike">
                  <a:solidFill>
                    <a:schemeClr val="accent2"/>
                  </a:solidFill>
                  <a:effectLst/>
                  <a:latin typeface="Calibri"/>
                  <a:cs typeface="Calibri"/>
                </a:rPr>
                <a:t> </a:t>
              </a:r>
              <a:r>
                <a:rPr lang="en-US" b="0" i="0">
                  <a:solidFill>
                    <a:schemeClr val="accent2"/>
                  </a:solidFill>
                  <a:effectLst/>
                  <a:latin typeface="Calibri"/>
                  <a:cs typeface="Calibri"/>
                </a:rPr>
                <a:t>​</a:t>
              </a:r>
              <a:endParaRPr lang="en-US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B3EF4B99-4183-4AA2-A129-73D97318D07D}"/>
                </a:ext>
              </a:extLst>
            </p:cNvPr>
            <p:cNvSpPr txBox="1">
              <a:spLocks/>
            </p:cNvSpPr>
            <p:nvPr/>
          </p:nvSpPr>
          <p:spPr>
            <a:xfrm>
              <a:off x="488186" y="2091373"/>
              <a:ext cx="11325922" cy="72274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0" indent="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228600" indent="-22860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457200" indent="-22860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System Font"/>
                <a:buChar char="–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685800" indent="-22860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1113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Graphik" panose="020B0503030202060203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6pPr>
              <a:lvl7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7pPr>
              <a:lvl8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8pPr>
              <a:lvl9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9pPr>
            </a:lstStyle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To keep Personal Identifying Information (PII) secure, EM times out in 15 minutes of inactivity to align with VA’s security requirements. </a:t>
              </a:r>
              <a:endParaRPr lang="en-US" sz="1800">
                <a:effectLst/>
                <a:latin typeface="Calibri"/>
                <a:ea typeface="Times New Roman" panose="02020603050405020304" pitchFamily="18" charset="0"/>
                <a:cs typeface="Calibri"/>
              </a:endParaRP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8BB543D-37F6-1AD0-D3A5-6A12B0FDB9FC}"/>
              </a:ext>
            </a:extLst>
          </p:cNvPr>
          <p:cNvSpPr txBox="1">
            <a:spLocks/>
          </p:cNvSpPr>
          <p:nvPr/>
        </p:nvSpPr>
        <p:spPr>
          <a:xfrm>
            <a:off x="300921" y="1459114"/>
            <a:ext cx="11211867" cy="9430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Arial"/>
              </a:rPr>
              <a:t>To change the email that appears on the enrollment certification printout, please contact the SCO Hotline at 1-888-442-4551 and provide the representative with your facility code, incorrect email address and correct email address.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318AC-2DB8-4474-D3FD-88DF8AD37764}"/>
              </a:ext>
            </a:extLst>
          </p:cNvPr>
          <p:cNvSpPr txBox="1"/>
          <p:nvPr/>
        </p:nvSpPr>
        <p:spPr>
          <a:xfrm>
            <a:off x="276467" y="1011634"/>
            <a:ext cx="1135432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 i="0">
                <a:solidFill>
                  <a:schemeClr val="accent2"/>
                </a:solidFill>
                <a:effectLst/>
                <a:latin typeface="Calibri"/>
                <a:cs typeface="Arial"/>
              </a:rPr>
              <a:t>How do I remove my personal email from displaying in EM?</a:t>
            </a:r>
            <a:r>
              <a:rPr lang="en-US" b="0" i="0">
                <a:solidFill>
                  <a:schemeClr val="accent2"/>
                </a:solidFill>
                <a:effectLst/>
                <a:latin typeface="Calibri"/>
                <a:cs typeface="Calibri"/>
              </a:rPr>
              <a:t>​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52F25-F702-50C1-F371-474B22325352}"/>
              </a:ext>
            </a:extLst>
          </p:cNvPr>
          <p:cNvSpPr txBox="1"/>
          <p:nvPr/>
        </p:nvSpPr>
        <p:spPr>
          <a:xfrm>
            <a:off x="305221" y="3359171"/>
            <a:ext cx="1121186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is a Program/Objective code required for a Guest Student?</a:t>
            </a:r>
            <a:endParaRPr lang="en-US" sz="180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41ED03-7414-E99D-70E5-D6905666EF7A}"/>
              </a:ext>
            </a:extLst>
          </p:cNvPr>
          <p:cNvSpPr txBox="1">
            <a:spLocks/>
          </p:cNvSpPr>
          <p:nvPr/>
        </p:nvSpPr>
        <p:spPr>
          <a:xfrm>
            <a:off x="376453" y="3753134"/>
            <a:ext cx="11325922" cy="524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When a SCO clicks the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Guest Student </a:t>
            </a:r>
            <a:r>
              <a:rPr lang="en-US" sz="180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checkbox, the Program will auto populate as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Guest Student</a:t>
            </a:r>
            <a:r>
              <a:rPr lang="en-US" sz="180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 The Objective is required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Segoe UI"/>
              </a:rPr>
              <a:t>to ensure the right fields are shown and that </a:t>
            </a:r>
            <a:r>
              <a:rPr lang="en-US" sz="180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Segoe UI"/>
              </a:rPr>
              <a:t>auto-processing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Segoe UI"/>
              </a:rPr>
              <a:t>is done correctly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841085-2F88-7C5A-FAA0-59C6DAE2CB02}"/>
              </a:ext>
            </a:extLst>
          </p:cNvPr>
          <p:cNvSpPr txBox="1">
            <a:spLocks/>
          </p:cNvSpPr>
          <p:nvPr/>
        </p:nvSpPr>
        <p:spPr>
          <a:xfrm>
            <a:off x="276467" y="4843846"/>
            <a:ext cx="11211867" cy="9430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  <a:latin typeface="Calibri"/>
                <a:cs typeface="Arial"/>
              </a:rPr>
              <a:t>There is not a way for SCOs to add programs in EM. The </a:t>
            </a:r>
            <a:r>
              <a:rPr lang="en-US" sz="1800">
                <a:solidFill>
                  <a:schemeClr val="tx1"/>
                </a:solidFill>
                <a:effectLst/>
              </a:rPr>
              <a:t>Web Enabled Approval Management System (</a:t>
            </a:r>
            <a:r>
              <a:rPr lang="en-US" sz="1800">
                <a:solidFill>
                  <a:schemeClr val="tx1"/>
                </a:solidFill>
              </a:rPr>
              <a:t>WEAMS</a:t>
            </a:r>
            <a:r>
              <a:rPr lang="en-US" sz="1800">
                <a:solidFill>
                  <a:schemeClr val="tx1"/>
                </a:solidFill>
                <a:latin typeface="Calibri"/>
                <a:cs typeface="Arial"/>
              </a:rPr>
              <a:t>) feeds all programs to EM and once a program is added to WEAMS it should be </a:t>
            </a:r>
            <a:r>
              <a:rPr lang="en-US" sz="1800">
                <a:solidFill>
                  <a:schemeClr val="tx1"/>
                </a:solidFill>
              </a:rPr>
              <a:t>available in EM the next day.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If you have a program that is not listed in WEAMS that has received approval in the past, contact the </a:t>
            </a:r>
            <a:r>
              <a:rPr lang="en-US" sz="1800">
                <a:solidFill>
                  <a:srgbClr val="0E7BBA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Liaison Representative</a:t>
            </a:r>
            <a:r>
              <a:rPr lang="en-US" sz="18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(ELR) </a:t>
            </a:r>
            <a:r>
              <a:rPr lang="en-US" sz="1800">
                <a:solidFill>
                  <a:schemeClr val="tx1"/>
                </a:solidFill>
              </a:rPr>
              <a:t>of jurisdiction. If you have a new program that needs to be </a:t>
            </a:r>
            <a:r>
              <a:rPr lang="en-US" sz="1800">
                <a:solidFill>
                  <a:schemeClr val="tx1"/>
                </a:solidFill>
                <a:latin typeface="Calibri"/>
                <a:cs typeface="Arial"/>
              </a:rPr>
              <a:t>approved, contact the </a:t>
            </a:r>
            <a:r>
              <a:rPr lang="en-US" sz="1800">
                <a:solidFill>
                  <a:schemeClr val="tx1"/>
                </a:solidFill>
                <a:latin typeface="Calibri"/>
                <a:cs typeface="Arial"/>
                <a:hlinkClick r:id="rId4"/>
              </a:rPr>
              <a:t>State Approving Agency </a:t>
            </a:r>
            <a:r>
              <a:rPr lang="en-US" sz="1800">
                <a:solidFill>
                  <a:schemeClr val="tx1"/>
                </a:solidFill>
                <a:latin typeface="Calibri"/>
                <a:cs typeface="Arial"/>
              </a:rPr>
              <a:t>(SAA) of jurisdiction.</a:t>
            </a:r>
            <a:endParaRPr lang="en-US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92008-C429-F6B9-9331-3D0E332EB0A8}"/>
              </a:ext>
            </a:extLst>
          </p:cNvPr>
          <p:cNvSpPr txBox="1"/>
          <p:nvPr/>
        </p:nvSpPr>
        <p:spPr>
          <a:xfrm>
            <a:off x="252013" y="4396366"/>
            <a:ext cx="11354329" cy="1606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Calibri"/>
                <a:cs typeface="Arial"/>
              </a:rPr>
              <a:t>Can SCOs add programs manually?</a:t>
            </a:r>
            <a:endParaRPr lang="en-US">
              <a:solidFill>
                <a:schemeClr val="accent2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23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0E71-D228-52BB-6F75-8A09A576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436581"/>
          </a:xfrm>
        </p:spPr>
        <p:txBody>
          <a:bodyPr/>
          <a:lstStyle/>
          <a:p>
            <a:r>
              <a:rPr lang="en-US"/>
              <a:t>Enrollment Statuses: VA-ONCE To EM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249400-8BEE-804E-01EC-4E9F06F19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15879"/>
              </p:ext>
            </p:extLst>
          </p:nvPr>
        </p:nvGraphicFramePr>
        <p:xfrm>
          <a:off x="381000" y="1228763"/>
          <a:ext cx="11430000" cy="493963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16120">
                  <a:extLst>
                    <a:ext uri="{9D8B030D-6E8A-4147-A177-3AD203B41FA5}">
                      <a16:colId xmlns:a16="http://schemas.microsoft.com/office/drawing/2014/main" val="3240523485"/>
                    </a:ext>
                  </a:extLst>
                </a:gridCol>
                <a:gridCol w="1761864">
                  <a:extLst>
                    <a:ext uri="{9D8B030D-6E8A-4147-A177-3AD203B41FA5}">
                      <a16:colId xmlns:a16="http://schemas.microsoft.com/office/drawing/2014/main" val="750524078"/>
                    </a:ext>
                  </a:extLst>
                </a:gridCol>
                <a:gridCol w="5152016">
                  <a:extLst>
                    <a:ext uri="{9D8B030D-6E8A-4147-A177-3AD203B41FA5}">
                      <a16:colId xmlns:a16="http://schemas.microsoft.com/office/drawing/2014/main" val="495834160"/>
                    </a:ext>
                  </a:extLst>
                </a:gridCol>
              </a:tblGrid>
              <a:tr h="4293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Previously in VA-ONCE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 Status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143761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1 - Student Added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 is no status for students who have not been created in Enrollment Manager.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701860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2 - Cert in Progress (Draft)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3 - Cert Completed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Enrollment/Amendment/Certification is in draft state.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652781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 - Cert Pending Approval (Draft)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Pending SCO Review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must be verified and submitted by a SCO.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65275"/>
                  </a:ext>
                </a:extLst>
              </a:tr>
              <a:tr h="729944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 - Ch 31 Cert Submitted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 - Ch 33 Cert Submitted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4 - Ch 30, 1606, 1607, 32, 35, 901, 903, OJT/APP &amp; FLIGHT (all chapters)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Submitted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Enrollment/Amendment/Certification was sent for processing.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554376"/>
                  </a:ext>
                </a:extLst>
              </a:tr>
              <a:tr h="729944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5M - (Ch 33, 1606,...) Cert Reviewed for Manual Processing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 Review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Enrollment/Amendment/Certification was off-ramped for manual review.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**Flight/OJT/APP, and many non-33 remain In Under Review status indefinitely.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00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5A (Ch 33) Cert Award Processed by ECAP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5D (CH33) Cert Award Processed Automatically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5E - (Ch 33) Cert Reviewed for Manual Processing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 (Ch 31 Cert) Accepted by VR&amp;E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Enrollment/Amendment/Certification has been processed.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250679"/>
                  </a:ext>
                </a:extLst>
              </a:tr>
              <a:tr h="182486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5r (Ch 31) Rejected by VR&amp;E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 is no automated processing in Chapter 31.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00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D0952F-DC01-C84C-8970-FDF36446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53" y="433071"/>
            <a:ext cx="10458634" cy="442371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Enrollment Manager | Frequently Asked Questions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F32E3-89F1-E76F-90E5-6D87C6C39997}"/>
              </a:ext>
            </a:extLst>
          </p:cNvPr>
          <p:cNvGrpSpPr/>
          <p:nvPr/>
        </p:nvGrpSpPr>
        <p:grpSpPr>
          <a:xfrm>
            <a:off x="328214" y="3475497"/>
            <a:ext cx="11430747" cy="991391"/>
            <a:chOff x="433962" y="3325489"/>
            <a:chExt cx="11430747" cy="991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EFF8D7-B267-7A3D-7792-6BD1565C96FE}"/>
                </a:ext>
              </a:extLst>
            </p:cNvPr>
            <p:cNvSpPr txBox="1"/>
            <p:nvPr/>
          </p:nvSpPr>
          <p:spPr>
            <a:xfrm>
              <a:off x="433962" y="3325489"/>
              <a:ext cx="11211867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Why do OJT/APP enrollment certifications show </a:t>
              </a:r>
              <a:r>
                <a:rPr lang="en-US" sz="1800" b="1" i="1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Pending review </a:t>
              </a:r>
              <a:r>
                <a:rPr lang="en-US" sz="1800" b="1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after submitting an enrollment? This leaves SCOs not knowing if the enrollment has processed.</a:t>
              </a:r>
              <a:endPara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BB54A210-1094-619F-15AC-48520EFC51A7}"/>
                </a:ext>
              </a:extLst>
            </p:cNvPr>
            <p:cNvSpPr txBox="1">
              <a:spLocks/>
            </p:cNvSpPr>
            <p:nvPr/>
          </p:nvSpPr>
          <p:spPr>
            <a:xfrm>
              <a:off x="538787" y="4033794"/>
              <a:ext cx="11325922" cy="28308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0" indent="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228600" indent="-22860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457200" indent="-22860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System Font"/>
                <a:buChar char="–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685800" indent="-228600" algn="l" defTabSz="228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1113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Graphik" panose="020B0503030202060203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6pPr>
              <a:lvl7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7pPr>
              <a:lvl8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8pPr>
              <a:lvl9pPr marL="0" indent="0" algn="l" defTabSz="228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9pPr>
            </a:lstStyle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OJT/APP enrollment certifications are manually processed, and the system doesn’t currently return processed enrollment information to EM.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US" sz="1800" b="0" i="0" u="none" strike="noStrike">
                  <a:solidFill>
                    <a:schemeClr val="tx1"/>
                  </a:solidFill>
                  <a:effectLst/>
                  <a:latin typeface="Calibri"/>
                  <a:cs typeface="Arial"/>
                </a:rPr>
                <a:t>Even when certifications are </a:t>
              </a:r>
              <a:r>
                <a:rPr lang="en-US" sz="1800" b="0" i="1" u="none" strike="noStrike">
                  <a:solidFill>
                    <a:schemeClr val="tx1"/>
                  </a:solidFill>
                  <a:effectLst/>
                  <a:latin typeface="Calibri"/>
                  <a:cs typeface="Arial"/>
                </a:rPr>
                <a:t>Processed</a:t>
              </a:r>
              <a:r>
                <a:rPr lang="en-US" sz="1800" b="0" i="0" u="none" strike="noStrike">
                  <a:solidFill>
                    <a:schemeClr val="tx1"/>
                  </a:solidFill>
                  <a:effectLst/>
                  <a:latin typeface="Calibri"/>
                  <a:cs typeface="Arial"/>
                </a:rPr>
                <a:t>, the enrollment continues displaying </a:t>
              </a:r>
              <a:r>
                <a:rPr lang="en-US" sz="1800" b="0" i="1" u="none" strike="noStrike">
                  <a:solidFill>
                    <a:schemeClr val="tx1"/>
                  </a:solidFill>
                  <a:effectLst/>
                  <a:latin typeface="Calibri"/>
                  <a:cs typeface="Arial"/>
                </a:rPr>
                <a:t>Under Review</a:t>
              </a:r>
              <a:r>
                <a:rPr lang="en-US" sz="1800">
                  <a:solidFill>
                    <a:schemeClr val="tx1"/>
                  </a:solidFill>
                  <a:latin typeface="Calibri"/>
                  <a:cs typeface="Arial"/>
                </a:rPr>
                <a:t>. There are future enhancements to Enrollment Manager that will correctly display enrollment statuses when processed. </a:t>
              </a:r>
              <a:endParaRPr lang="en-US" sz="180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224150-ADD6-86B5-C936-15794827678A}"/>
              </a:ext>
            </a:extLst>
          </p:cNvPr>
          <p:cNvSpPr txBox="1">
            <a:spLocks/>
          </p:cNvSpPr>
          <p:nvPr/>
        </p:nvSpPr>
        <p:spPr>
          <a:xfrm>
            <a:off x="153883" y="1736312"/>
            <a:ext cx="11238374" cy="12542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514350" marR="0" indent="-28575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EM cannot replace a monthly certification. If an error is found, the SCO should add the correct information as a Custom Remark on a subsequent monthly certification. </a:t>
            </a:r>
          </a:p>
          <a:p>
            <a:pPr marL="514350" marR="0" indent="-28575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 example: It was discovered while certifying the hours for August that 12 hours were certified for June. 120 should have been certified for June. </a:t>
            </a:r>
            <a:r>
              <a:rPr lang="en-US" sz="1800">
                <a:solidFill>
                  <a:schemeClr val="tx1"/>
                </a:solidFill>
                <a:ea typeface="Times New Roman" panose="02020603050405020304" pitchFamily="18" charset="0"/>
              </a:rPr>
              <a:t>O</a:t>
            </a:r>
            <a:r>
              <a:rPr lang="en-US" sz="18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 the August monthly cert, add a remark such as "June hours reported as 12. Correct June hours is 120".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3EC5B-E1F3-EDE3-7DEF-F9827B411F43}"/>
              </a:ext>
            </a:extLst>
          </p:cNvPr>
          <p:cNvSpPr txBox="1"/>
          <p:nvPr/>
        </p:nvSpPr>
        <p:spPr>
          <a:xfrm>
            <a:off x="305221" y="1344148"/>
            <a:ext cx="1135432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Calibri"/>
                <a:cs typeface="Arial"/>
              </a:rPr>
              <a:t>Is there a way to amend a monthly certification for OJT/APP if a mistake is made?</a:t>
            </a:r>
          </a:p>
        </p:txBody>
      </p:sp>
    </p:spTree>
    <p:extLst>
      <p:ext uri="{BB962C8B-B14F-4D97-AF65-F5344CB8AC3E}">
        <p14:creationId xmlns:p14="http://schemas.microsoft.com/office/powerpoint/2010/main" val="3553375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38D5CF-5CE3-CC26-842F-85503F1EAC85}"/>
              </a:ext>
            </a:extLst>
          </p:cNvPr>
          <p:cNvSpPr/>
          <p:nvPr/>
        </p:nvSpPr>
        <p:spPr>
          <a:xfrm>
            <a:off x="6094492" y="3164071"/>
            <a:ext cx="3048000" cy="3151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45E53-BC01-29AC-6CE7-C89B29D1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Enrollment</a:t>
            </a:r>
            <a:r>
              <a:rPr lang="en-GB"/>
              <a:t> Manager Tips and Reminders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DEA05-2005-6D60-93D9-5349E05FE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23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3B7B4-9F82-E4E6-F7A0-1092E99DCA31}"/>
              </a:ext>
            </a:extLst>
          </p:cNvPr>
          <p:cNvSpPr/>
          <p:nvPr/>
        </p:nvSpPr>
        <p:spPr>
          <a:xfrm>
            <a:off x="6095899" y="0"/>
            <a:ext cx="3048000" cy="3151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6C6BD78E-D051-7CCA-5A5A-33D9409D8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74" y="124160"/>
            <a:ext cx="936558" cy="936558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4F700159-3C23-64FB-82FA-3441312F614D}"/>
              </a:ext>
            </a:extLst>
          </p:cNvPr>
          <p:cNvSpPr txBox="1"/>
          <p:nvPr/>
        </p:nvSpPr>
        <p:spPr>
          <a:xfrm>
            <a:off x="6363093" y="1032002"/>
            <a:ext cx="2669687" cy="20159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600"/>
              </a:spcAft>
            </a:pPr>
            <a:r>
              <a:rPr lang="en-US" b="1" noProof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for submitting enrollments</a:t>
            </a:r>
          </a:p>
          <a:p>
            <a:pPr defTabSz="228600"/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 submitting enrollments 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students at separate facilities for the same dates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please submit the enrollments at extension campuses using manually entered dates.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71F5E8-F94C-44D6-779C-C11DC274C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156" y="165921"/>
            <a:ext cx="1029422" cy="10294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02EB55-CD39-8EA5-2D54-7A7250747A2F}"/>
              </a:ext>
            </a:extLst>
          </p:cNvPr>
          <p:cNvSpPr txBox="1"/>
          <p:nvPr/>
        </p:nvSpPr>
        <p:spPr>
          <a:xfrm>
            <a:off x="9299974" y="1385945"/>
            <a:ext cx="2709774" cy="13080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600"/>
              </a:spcAft>
            </a:pPr>
            <a:r>
              <a:rPr lang="en-US" b="1" noProof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 a double major?</a:t>
            </a:r>
          </a:p>
          <a:p>
            <a:pPr defTabSz="228600">
              <a:spcAft>
                <a:spcPts val="1200"/>
              </a:spcAft>
            </a:pPr>
            <a:r>
              <a:rPr lang="en-US" sz="1400" noProof="0">
                <a:latin typeface="Calibri"/>
                <a:cs typeface="Calibri"/>
              </a:rPr>
              <a:t>Select one major and use the VBA standard remark “Dual Degree Program” to note the second major</a:t>
            </a:r>
            <a:r>
              <a:rPr lang="en-US" sz="1400">
                <a:latin typeface="Calibri"/>
                <a:cs typeface="Calibri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A469A-AE4B-ABF4-B851-3792CF5B616A}"/>
              </a:ext>
            </a:extLst>
          </p:cNvPr>
          <p:cNvSpPr/>
          <p:nvPr/>
        </p:nvSpPr>
        <p:spPr>
          <a:xfrm>
            <a:off x="0" y="3151189"/>
            <a:ext cx="3048000" cy="3151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2E2A297A-4978-DC0B-51C6-52B07D1D15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8" y="3094627"/>
            <a:ext cx="985311" cy="985311"/>
          </a:xfrm>
          <a:prstGeom prst="rect">
            <a:avLst/>
          </a:prstGeom>
        </p:spPr>
      </p:pic>
      <p:sp>
        <p:nvSpPr>
          <p:cNvPr id="27" name="TextBox 16">
            <a:extLst>
              <a:ext uri="{FF2B5EF4-FFF2-40B4-BE49-F238E27FC236}">
                <a16:creationId xmlns:a16="http://schemas.microsoft.com/office/drawing/2014/main" id="{A774F785-2764-9763-69AB-8A3E6158D219}"/>
              </a:ext>
            </a:extLst>
          </p:cNvPr>
          <p:cNvSpPr txBox="1"/>
          <p:nvPr/>
        </p:nvSpPr>
        <p:spPr>
          <a:xfrm>
            <a:off x="312896" y="4314382"/>
            <a:ext cx="2669687" cy="158504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600"/>
              </a:spcAft>
            </a:pPr>
            <a:r>
              <a:rPr lang="en-US" b="1" noProof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updated </a:t>
            </a:r>
            <a:r>
              <a:rPr lang="en-US" b="1" noProof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EM 100, 101 and 102 </a:t>
            </a:r>
            <a:r>
              <a:rPr lang="en-US" b="1" noProof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trainings</a:t>
            </a:r>
          </a:p>
          <a:p>
            <a:pPr defTabSz="228600">
              <a:spcAft>
                <a:spcPts val="1200"/>
              </a:spcAft>
            </a:pPr>
            <a:r>
              <a:rPr lang="en-US" sz="1400" noProof="0">
                <a:latin typeface="Calibri"/>
                <a:cs typeface="Calibri"/>
              </a:rPr>
              <a:t>With the new school year </a:t>
            </a:r>
            <a:r>
              <a:rPr lang="en-US" sz="1400">
                <a:latin typeface="Calibri"/>
                <a:cs typeface="Calibri"/>
              </a:rPr>
              <a:t>in progress,</a:t>
            </a:r>
            <a:r>
              <a:rPr lang="en-US" sz="1400" noProof="0">
                <a:latin typeface="Calibri"/>
                <a:cs typeface="Calibri"/>
              </a:rPr>
              <a:t> review EM capabilities and complete any trainings if you haven’t already</a:t>
            </a:r>
            <a:r>
              <a:rPr lang="en-US" sz="1400">
                <a:latin typeface="Calibri"/>
                <a:cs typeface="Calibri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81958CE9-7646-087E-9860-EEBCD44CDFFE}"/>
              </a:ext>
            </a:extLst>
          </p:cNvPr>
          <p:cNvSpPr txBox="1"/>
          <p:nvPr/>
        </p:nvSpPr>
        <p:spPr>
          <a:xfrm>
            <a:off x="3332376" y="3998910"/>
            <a:ext cx="2669687" cy="221599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/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Wait 10 minutes before amending original enrollments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defTabSz="228600"/>
            <a:endParaRPr lang="en-US" sz="1400">
              <a:solidFill>
                <a:schemeClr val="bg1"/>
              </a:solidFill>
              <a:latin typeface="Calibri"/>
              <a:cs typeface="Calibri"/>
            </a:endParaRPr>
          </a:p>
          <a:p>
            <a:pPr defTabSz="228600"/>
            <a:r>
              <a:rPr lang="en-US" sz="1400">
                <a:solidFill>
                  <a:schemeClr val="bg1"/>
                </a:solidFill>
                <a:latin typeface="Calibri"/>
                <a:cs typeface="Calibri"/>
              </a:rPr>
              <a:t>When submitting original enrollments at multiple facility codes for the same student,</a:t>
            </a:r>
            <a:r>
              <a:rPr lang="en-US" sz="1400" b="1">
                <a:solidFill>
                  <a:schemeClr val="bg1"/>
                </a:solidFill>
                <a:latin typeface="Calibri"/>
                <a:cs typeface="Calibri"/>
              </a:rPr>
              <a:t> wait 10 minutes before amending any of these enrollments</a:t>
            </a:r>
            <a:r>
              <a:rPr lang="en-US" sz="1400">
                <a:solidFill>
                  <a:schemeClr val="bg1"/>
                </a:solidFill>
                <a:latin typeface="Calibri"/>
                <a:cs typeface="Calibri"/>
              </a:rPr>
              <a:t>. </a:t>
            </a:r>
            <a:endParaRPr lang="en-US"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2AEF60FB-9B87-FAD9-C425-D27FF2EC42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94" y="3156431"/>
            <a:ext cx="923507" cy="9235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965497-8362-E1DB-F376-3170F22B4ECE}"/>
              </a:ext>
            </a:extLst>
          </p:cNvPr>
          <p:cNvSpPr txBox="1"/>
          <p:nvPr/>
        </p:nvSpPr>
        <p:spPr>
          <a:xfrm>
            <a:off x="6215318" y="3991217"/>
            <a:ext cx="2856053" cy="223138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spcAft>
                <a:spcPts val="600"/>
              </a:spcAft>
            </a:pPr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Correcting a previously terminated enrollment</a:t>
            </a:r>
          </a:p>
          <a:p>
            <a:pPr defTabSz="228600">
              <a:spcAft>
                <a:spcPts val="600"/>
              </a:spcAft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Currently, there is no way to edit a terminated enrollment in Enrollment Manager. Use this VBA remark “Correcting Previously Terminated Enrollment” when necessary for a terminated enrollment that needs to be updated. </a:t>
            </a:r>
          </a:p>
        </p:txBody>
      </p:sp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A627E723-B654-C86D-BE09-BBF339518B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2" y="3136315"/>
            <a:ext cx="962624" cy="9626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6CB7A3F-241B-2606-7271-FFDD615BF82B}"/>
              </a:ext>
            </a:extLst>
          </p:cNvPr>
          <p:cNvSpPr txBox="1"/>
          <p:nvPr/>
        </p:nvSpPr>
        <p:spPr>
          <a:xfrm>
            <a:off x="9217423" y="3883495"/>
            <a:ext cx="3007812" cy="24468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more paper, PDF or hardcopy enrollments</a:t>
            </a:r>
          </a:p>
          <a:p>
            <a:pPr defTabSz="228600">
              <a:spcAft>
                <a:spcPts val="600"/>
              </a:spcAft>
            </a:pPr>
            <a:r>
              <a:rPr lang="en-US" sz="1400" dirty="0">
                <a:latin typeface="Calibri"/>
                <a:cs typeface="Calibri"/>
              </a:rPr>
              <a:t>E</a:t>
            </a:r>
            <a:r>
              <a:rPr lang="en-US" sz="1400" noProof="0" dirty="0" err="1">
                <a:latin typeface="Calibri"/>
                <a:cs typeface="Calibri"/>
              </a:rPr>
              <a:t>xceptions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noProof="0" dirty="0">
                <a:latin typeface="Calibri"/>
                <a:cs typeface="Calibri"/>
              </a:rPr>
              <a:t>may apply for programs or training types not supported by EM, </a:t>
            </a:r>
            <a:r>
              <a:rPr lang="en-US" sz="1400" dirty="0">
                <a:latin typeface="Calibri"/>
                <a:cs typeface="Calibri"/>
              </a:rPr>
              <a:t>including </a:t>
            </a:r>
            <a:r>
              <a:rPr lang="en-US" sz="1400" noProof="0" dirty="0">
                <a:latin typeface="Calibri"/>
                <a:cs typeface="Calibri"/>
              </a:rPr>
              <a:t>Correspondence Training, Chapter 32, restricted foreign school locations, students without a social security number and facilities permitted to teach-out of existing </a:t>
            </a:r>
            <a:r>
              <a:rPr lang="en-US" sz="1400" dirty="0">
                <a:latin typeface="Calibri"/>
                <a:cs typeface="Calibri"/>
              </a:rPr>
              <a:t>students.</a:t>
            </a:r>
            <a:endParaRPr lang="en-US" sz="14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id="{CAF8DBCD-1C40-C7A2-2991-911143CB75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64" y="3136315"/>
            <a:ext cx="1019449" cy="10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15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DDB90A-164A-4E6A-3673-0E8A2943310A}"/>
              </a:ext>
            </a:extLst>
          </p:cNvPr>
          <p:cNvSpPr/>
          <p:nvPr/>
        </p:nvSpPr>
        <p:spPr>
          <a:xfrm>
            <a:off x="6619461" y="0"/>
            <a:ext cx="55725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BECED0-D947-8B7A-D8CC-212F4D55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482"/>
            <a:ext cx="5277677" cy="649911"/>
          </a:xfrm>
        </p:spPr>
        <p:txBody>
          <a:bodyPr/>
          <a:lstStyle/>
          <a:p>
            <a:pPr algn="ctr"/>
            <a:r>
              <a:rPr lang="en-US" sz="3200" dirty="0">
                <a:latin typeface="Calibri"/>
                <a:cs typeface="Calibri"/>
              </a:rPr>
              <a:t>SCOs Should:</a:t>
            </a:r>
            <a:endParaRPr lang="en-US" sz="32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8108E63-D5CF-A655-B896-D6BC1C2F7ED1}"/>
              </a:ext>
            </a:extLst>
          </p:cNvPr>
          <p:cNvSpPr txBox="1">
            <a:spLocks/>
          </p:cNvSpPr>
          <p:nvPr/>
        </p:nvSpPr>
        <p:spPr>
          <a:xfrm>
            <a:off x="6027776" y="315430"/>
            <a:ext cx="6755907" cy="78850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  <a:latin typeface="Calibri"/>
                <a:cs typeface="Calibri"/>
              </a:rPr>
              <a:t>SCOs Should Refrain From: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20CC7-C542-9418-B837-AF9C3F86733A}"/>
              </a:ext>
            </a:extLst>
          </p:cNvPr>
          <p:cNvSpPr txBox="1"/>
          <p:nvPr/>
        </p:nvSpPr>
        <p:spPr>
          <a:xfrm>
            <a:off x="424667" y="1419368"/>
            <a:ext cx="5671333" cy="18174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 check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rogram tab 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sure it displays the correct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raining Type, </a:t>
            </a:r>
            <a:r>
              <a:rPr lang="en-US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 Type, Academic Program, and Benefit Type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b="1" i="0">
                <a:effectLst/>
                <a:latin typeface="Calibri"/>
                <a:cs typeface="Calibri"/>
              </a:rPr>
              <a:t>Pay close attention to confirm Chapter 31 enrollments</a:t>
            </a:r>
            <a:r>
              <a:rPr lang="en-US" b="0" i="0">
                <a:effectLst/>
                <a:latin typeface="Calibri"/>
                <a:cs typeface="Calibri"/>
              </a:rPr>
              <a:t> </a:t>
            </a:r>
            <a:r>
              <a:rPr lang="en-US">
                <a:latin typeface="Calibri"/>
                <a:cs typeface="Calibri"/>
              </a:rPr>
              <a:t>are being submitted as Chapter 31.</a:t>
            </a:r>
            <a:endParaRPr lang="en-US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DEC7-D945-7EDC-E58B-7D7802DB9911}"/>
              </a:ext>
            </a:extLst>
          </p:cNvPr>
          <p:cNvSpPr txBox="1"/>
          <p:nvPr/>
        </p:nvSpPr>
        <p:spPr>
          <a:xfrm>
            <a:off x="7107810" y="1419368"/>
            <a:ext cx="4659523" cy="22672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800"/>
              </a:spcAft>
              <a:buFontTx/>
              <a:buChar char="X"/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Inputting false numbers in the Social Security Number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(SSN) field for students who do not have an </a:t>
            </a: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SSN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Tx/>
              <a:buChar char="X"/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Using Custom Remarks when a VBA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remark applies for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non-CH33, OJT/APP and Flight</a:t>
            </a: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64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5F60-4E92-9343-A928-E1A1D248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015925"/>
            <a:ext cx="9621077" cy="28261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Additional Resources and Annual Training Reminders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E4BC4-D077-5643-DAAB-DE1D8009DC21}"/>
              </a:ext>
            </a:extLst>
          </p:cNvPr>
          <p:cNvSpPr txBox="1"/>
          <p:nvPr/>
        </p:nvSpPr>
        <p:spPr>
          <a:xfrm>
            <a:off x="189111" y="131298"/>
            <a:ext cx="169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600" b="1">
                <a:latin typeface="Calibri"/>
                <a:cs typeface="Calibri"/>
              </a:rPr>
              <a:t>Feedback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E02C8-00B9-B8EF-039D-7535AAC8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469852"/>
            <a:ext cx="1724232" cy="1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8693-5F29-6D73-90A3-39B7DA21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57" y="376845"/>
            <a:ext cx="10881360" cy="64008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/>
                <a:cs typeface="Calibri"/>
              </a:rPr>
              <a:t>Enrollment Manager </a:t>
            </a:r>
            <a:r>
              <a:rPr lang="en-US" dirty="0">
                <a:latin typeface="Calibri"/>
                <a:cs typeface="Calibri"/>
              </a:rPr>
              <a:t>| </a:t>
            </a:r>
            <a:r>
              <a:rPr lang="en-US" b="1" dirty="0">
                <a:latin typeface="Calibri"/>
                <a:cs typeface="Calibri"/>
              </a:rPr>
              <a:t>Resources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B717-8E68-A1FB-73BF-DDCA21F42A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5320" y="913448"/>
            <a:ext cx="10881360" cy="3657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>
                <a:latin typeface="Calibri"/>
                <a:cs typeface="Calibri"/>
              </a:rPr>
              <a:t>The following materials can be referenced for further information:</a:t>
            </a:r>
          </a:p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EA8B68-23C3-ED96-1A36-802D3501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595" y="3819178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20E621-3AE4-7C94-E9B2-7994D3E2D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3082" y="3819178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DEF29-45F8-D364-C178-6CD4226AA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2057" y="1372402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B7DD42-945B-FE28-282E-6930614B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569" y="1372402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F20659-B7F4-A3D8-F793-58DE5C7D9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3082" y="1372402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76A6EC-24E0-D788-98C3-3F9F47396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595" y="1372402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0753A-573E-3761-AFD3-81C726B24FC7}"/>
              </a:ext>
            </a:extLst>
          </p:cNvPr>
          <p:cNvSpPr txBox="1"/>
          <p:nvPr/>
        </p:nvSpPr>
        <p:spPr>
          <a:xfrm>
            <a:off x="629877" y="3097031"/>
            <a:ext cx="201555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IHL Quick Start Guide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Enrollment Manager FAQs webpage">
            <a:extLst>
              <a:ext uri="{FF2B5EF4-FFF2-40B4-BE49-F238E27FC236}">
                <a16:creationId xmlns:a16="http://schemas.microsoft.com/office/drawing/2014/main" id="{8D142933-EAFE-7A0F-8D86-B7FBE400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592" y="1610536"/>
            <a:ext cx="1949609" cy="13219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5C7F85-9C9D-BB46-1D51-09A0852B32E5}"/>
              </a:ext>
            </a:extLst>
          </p:cNvPr>
          <p:cNvSpPr txBox="1"/>
          <p:nvPr/>
        </p:nvSpPr>
        <p:spPr>
          <a:xfrm>
            <a:off x="9505022" y="2976751"/>
            <a:ext cx="211874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FAQs and System Updates</a:t>
            </a:r>
            <a:endParaRPr lang="en-US" b="1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D7A5299-2075-37DC-3901-8DC7333E1C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87722" y="1611691"/>
            <a:ext cx="1743535" cy="1402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79E08-5F7A-C5C1-6A85-FE8F5F01859A}"/>
              </a:ext>
            </a:extLst>
          </p:cNvPr>
          <p:cNvSpPr txBox="1"/>
          <p:nvPr/>
        </p:nvSpPr>
        <p:spPr>
          <a:xfrm>
            <a:off x="3528391" y="3097031"/>
            <a:ext cx="221255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SCO EM User Guide</a:t>
            </a:r>
            <a:endParaRPr lang="en-US" b="1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Enrollment Manager Office Hours webpage">
            <a:extLst>
              <a:ext uri="{FF2B5EF4-FFF2-40B4-BE49-F238E27FC236}">
                <a16:creationId xmlns:a16="http://schemas.microsoft.com/office/drawing/2014/main" id="{FC94FA98-8A9D-20AC-D5FC-9C67D0397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91" y="4101302"/>
            <a:ext cx="1894217" cy="12819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55455D-96FE-C546-C1A4-98BA61B19E03}"/>
              </a:ext>
            </a:extLst>
          </p:cNvPr>
          <p:cNvSpPr txBox="1"/>
          <p:nvPr/>
        </p:nvSpPr>
        <p:spPr>
          <a:xfrm>
            <a:off x="651691" y="5527595"/>
            <a:ext cx="194711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Office Hours</a:t>
            </a:r>
            <a:endParaRPr lang="en-US" b="1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A5616-DC22-5123-1C47-586FBBB0F114}"/>
              </a:ext>
            </a:extLst>
          </p:cNvPr>
          <p:cNvSpPr txBox="1"/>
          <p:nvPr/>
        </p:nvSpPr>
        <p:spPr>
          <a:xfrm>
            <a:off x="3675824" y="5252888"/>
            <a:ext cx="176825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b="1" noProof="0">
                <a:solidFill>
                  <a:schemeClr val="accent1"/>
                </a:solidFill>
                <a:latin typeface="Calibri"/>
                <a:ea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Chatbot Video </a:t>
            </a:r>
            <a:r>
              <a:rPr lang="en-US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b="1" noProof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noProof="0">
                <a:solidFill>
                  <a:schemeClr val="accent1"/>
                </a:solidFill>
                <a:latin typeface="Calibri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Posts</a:t>
            </a:r>
            <a:endParaRPr lang="en-US" b="1" noProof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3" name="Picture 22" descr="SCO Training Portal Sign in page">
            <a:extLst>
              <a:ext uri="{FF2B5EF4-FFF2-40B4-BE49-F238E27FC236}">
                <a16:creationId xmlns:a16="http://schemas.microsoft.com/office/drawing/2014/main" id="{6A85E86D-9CA1-F5D0-EEA7-07A3BEE3259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591057" y="1657550"/>
            <a:ext cx="1917705" cy="10727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5390D-2AEB-E11E-0E5A-2CFE2F373A15}"/>
              </a:ext>
            </a:extLst>
          </p:cNvPr>
          <p:cNvSpPr txBox="1"/>
          <p:nvPr/>
        </p:nvSpPr>
        <p:spPr>
          <a:xfrm>
            <a:off x="6562548" y="3086670"/>
            <a:ext cx="1954126" cy="390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SCO Training Portal</a:t>
            </a:r>
            <a:endParaRPr lang="en-US" b="1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A48820-1DAC-E5FB-71C5-3D958CD32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569" y="3819178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 descr="Example of Enrollment Manager email sent to School Certifying Officials">
            <a:extLst>
              <a:ext uri="{FF2B5EF4-FFF2-40B4-BE49-F238E27FC236}">
                <a16:creationId xmlns:a16="http://schemas.microsoft.com/office/drawing/2014/main" id="{48D85542-2953-040B-C4F3-C33B001200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3044" y="3960112"/>
            <a:ext cx="1752291" cy="15351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E38ACC0-421A-4F85-C9B2-B3F5224B0F7A}"/>
              </a:ext>
            </a:extLst>
          </p:cNvPr>
          <p:cNvSpPr txBox="1"/>
          <p:nvPr/>
        </p:nvSpPr>
        <p:spPr>
          <a:xfrm>
            <a:off x="6591057" y="5446621"/>
            <a:ext cx="184427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GovDelivery Emails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7A00312-D093-EF7C-22EA-3EA818320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2057" y="3819178"/>
            <a:ext cx="2297870" cy="2285628"/>
          </a:xfrm>
          <a:prstGeom prst="roundRect">
            <a:avLst/>
          </a:prstGeom>
          <a:solidFill>
            <a:srgbClr val="E6F3F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1" name="Picture 30" descr="Web Updates - VA Webpage">
            <a:extLst>
              <a:ext uri="{FF2B5EF4-FFF2-40B4-BE49-F238E27FC236}">
                <a16:creationId xmlns:a16="http://schemas.microsoft.com/office/drawing/2014/main" id="{069ABA55-1411-7C62-545E-648A19BA4F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04915" y="4073317"/>
            <a:ext cx="1872428" cy="12663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5026F4-F970-B154-9DE4-A7B841C62F5B}"/>
              </a:ext>
            </a:extLst>
          </p:cNvPr>
          <p:cNvSpPr txBox="1"/>
          <p:nvPr/>
        </p:nvSpPr>
        <p:spPr>
          <a:xfrm>
            <a:off x="9575565" y="5561915"/>
            <a:ext cx="196111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7"/>
              </a:rPr>
              <a:t>Web Updates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C519B-8001-0C98-EF91-A81EE1A8CA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1268" y="1558136"/>
            <a:ext cx="2054164" cy="1521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9210F0-642E-428A-0A40-8362F3855E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06134" y="4108033"/>
            <a:ext cx="1961115" cy="11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7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35E6254-1F70-4E8B-B651-BA96BDF1D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6430" y="4880113"/>
            <a:ext cx="2239408" cy="1083365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2">
            <a:extLst>
              <a:ext uri="{FF2B5EF4-FFF2-40B4-BE49-F238E27FC236}">
                <a16:creationId xmlns:a16="http://schemas.microsoft.com/office/drawing/2014/main" id="{27888A98-E63D-4EE6-84E9-8E663ED8E5C2}"/>
              </a:ext>
            </a:extLst>
          </p:cNvPr>
          <p:cNvSpPr txBox="1">
            <a:spLocks/>
          </p:cNvSpPr>
          <p:nvPr/>
        </p:nvSpPr>
        <p:spPr>
          <a:xfrm>
            <a:off x="111002" y="298357"/>
            <a:ext cx="11429999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ea typeface="Source Sans Pro"/>
              </a:rPr>
              <a:t>Annual Training Requirements Roadmap (FY2024</a:t>
            </a:r>
            <a:r>
              <a:rPr lang="en-US" dirty="0">
                <a:solidFill>
                  <a:srgbClr val="002060"/>
                </a:solidFill>
                <a:latin typeface="Arial"/>
                <a:ea typeface="Source Sans Pro"/>
                <a:cs typeface="Arial"/>
              </a:rPr>
              <a:t>)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64380BC-D2CD-4AF4-8BC7-C94EE919B760}"/>
              </a:ext>
            </a:extLst>
          </p:cNvPr>
          <p:cNvSpPr/>
          <p:nvPr/>
        </p:nvSpPr>
        <p:spPr>
          <a:xfrm>
            <a:off x="1724254" y="1303970"/>
            <a:ext cx="7141122" cy="5561879"/>
          </a:xfrm>
          <a:custGeom>
            <a:avLst/>
            <a:gdLst>
              <a:gd name="connsiteX0" fmla="*/ 1370837 w 4124128"/>
              <a:gd name="connsiteY0" fmla="*/ 4632223 h 4632955"/>
              <a:gd name="connsiteX1" fmla="*/ 2854346 w 4124128"/>
              <a:gd name="connsiteY1" fmla="*/ 3597255 h 4632955"/>
              <a:gd name="connsiteX2" fmla="*/ 3149392 w 4124128"/>
              <a:gd name="connsiteY2" fmla="*/ 3006114 h 4632955"/>
              <a:gd name="connsiteX3" fmla="*/ 2716462 w 4124128"/>
              <a:gd name="connsiteY3" fmla="*/ 2390771 h 4632955"/>
              <a:gd name="connsiteX4" fmla="*/ 1704440 w 4124128"/>
              <a:gd name="connsiteY4" fmla="*/ 2063139 h 4632955"/>
              <a:gd name="connsiteX5" fmla="*/ 1093812 w 4124128"/>
              <a:gd name="connsiteY5" fmla="*/ 1812727 h 4632955"/>
              <a:gd name="connsiteX6" fmla="*/ 781163 w 4124128"/>
              <a:gd name="connsiteY6" fmla="*/ 1506365 h 4632955"/>
              <a:gd name="connsiteX7" fmla="*/ 972482 w 4124128"/>
              <a:gd name="connsiteY7" fmla="*/ 1050908 h 4632955"/>
              <a:gd name="connsiteX8" fmla="*/ 1429196 w 4124128"/>
              <a:gd name="connsiteY8" fmla="*/ 794838 h 4632955"/>
              <a:gd name="connsiteX9" fmla="*/ 1517731 w 4124128"/>
              <a:gd name="connsiteY9" fmla="*/ 707560 h 4632955"/>
              <a:gd name="connsiteX10" fmla="*/ 1361826 w 4124128"/>
              <a:gd name="connsiteY10" fmla="*/ 509536 h 4632955"/>
              <a:gd name="connsiteX11" fmla="*/ 193166 w 4124128"/>
              <a:gd name="connsiteY11" fmla="*/ 210508 h 4632955"/>
              <a:gd name="connsiteX12" fmla="*/ 33174 w 4124128"/>
              <a:gd name="connsiteY12" fmla="*/ 160530 h 4632955"/>
              <a:gd name="connsiteX13" fmla="*/ 23011 w 4124128"/>
              <a:gd name="connsiteY13" fmla="*/ 19398 h 4632955"/>
              <a:gd name="connsiteX14" fmla="*/ 214016 w 4124128"/>
              <a:gd name="connsiteY14" fmla="*/ 17408 h 4632955"/>
              <a:gd name="connsiteX15" fmla="*/ 710754 w 4124128"/>
              <a:gd name="connsiteY15" fmla="*/ 99551 h 4632955"/>
              <a:gd name="connsiteX16" fmla="*/ 1637384 w 4124128"/>
              <a:gd name="connsiteY16" fmla="*/ 386425 h 4632955"/>
              <a:gd name="connsiteX17" fmla="*/ 1844944 w 4124128"/>
              <a:gd name="connsiteY17" fmla="*/ 525671 h 4632955"/>
              <a:gd name="connsiteX18" fmla="*/ 1716699 w 4124128"/>
              <a:gd name="connsiteY18" fmla="*/ 974527 h 4632955"/>
              <a:gd name="connsiteX19" fmla="*/ 1282826 w 4124128"/>
              <a:gd name="connsiteY19" fmla="*/ 1248619 h 4632955"/>
              <a:gd name="connsiteX20" fmla="*/ 1223837 w 4124128"/>
              <a:gd name="connsiteY20" fmla="*/ 1327305 h 4632955"/>
              <a:gd name="connsiteX21" fmla="*/ 1371989 w 4124128"/>
              <a:gd name="connsiteY21" fmla="*/ 1515166 h 4632955"/>
              <a:gd name="connsiteX22" fmla="*/ 2467517 w 4124128"/>
              <a:gd name="connsiteY22" fmla="*/ 1824148 h 4632955"/>
              <a:gd name="connsiteX23" fmla="*/ 3528992 w 4124128"/>
              <a:gd name="connsiteY23" fmla="*/ 2222607 h 4632955"/>
              <a:gd name="connsiteX24" fmla="*/ 4122333 w 4124128"/>
              <a:gd name="connsiteY24" fmla="*/ 3149028 h 4632955"/>
              <a:gd name="connsiteX25" fmla="*/ 3898219 w 4124128"/>
              <a:gd name="connsiteY25" fmla="*/ 3902045 h 4632955"/>
              <a:gd name="connsiteX26" fmla="*/ 3378640 w 4124128"/>
              <a:gd name="connsiteY26" fmla="*/ 4506807 h 4632955"/>
              <a:gd name="connsiteX27" fmla="*/ 3224726 w 4124128"/>
              <a:gd name="connsiteY27" fmla="*/ 4619649 h 4632955"/>
              <a:gd name="connsiteX28" fmla="*/ 3097843 w 4124128"/>
              <a:gd name="connsiteY28" fmla="*/ 4632956 h 4632955"/>
              <a:gd name="connsiteX29" fmla="*/ 1370837 w 4124128"/>
              <a:gd name="connsiteY29" fmla="*/ 4632223 h 4632955"/>
              <a:gd name="connsiteX0" fmla="*/ 1370837 w 4124127"/>
              <a:gd name="connsiteY0" fmla="*/ 4633849 h 4634582"/>
              <a:gd name="connsiteX1" fmla="*/ 2854346 w 4124127"/>
              <a:gd name="connsiteY1" fmla="*/ 3598881 h 4634582"/>
              <a:gd name="connsiteX2" fmla="*/ 3149392 w 4124127"/>
              <a:gd name="connsiteY2" fmla="*/ 3007740 h 4634582"/>
              <a:gd name="connsiteX3" fmla="*/ 2716462 w 4124127"/>
              <a:gd name="connsiteY3" fmla="*/ 2392397 h 4634582"/>
              <a:gd name="connsiteX4" fmla="*/ 1704440 w 4124127"/>
              <a:gd name="connsiteY4" fmla="*/ 2064765 h 4634582"/>
              <a:gd name="connsiteX5" fmla="*/ 1093812 w 4124127"/>
              <a:gd name="connsiteY5" fmla="*/ 1814353 h 4634582"/>
              <a:gd name="connsiteX6" fmla="*/ 781163 w 4124127"/>
              <a:gd name="connsiteY6" fmla="*/ 1507991 h 4634582"/>
              <a:gd name="connsiteX7" fmla="*/ 972482 w 4124127"/>
              <a:gd name="connsiteY7" fmla="*/ 1052534 h 4634582"/>
              <a:gd name="connsiteX8" fmla="*/ 1429196 w 4124127"/>
              <a:gd name="connsiteY8" fmla="*/ 796464 h 4634582"/>
              <a:gd name="connsiteX9" fmla="*/ 1517731 w 4124127"/>
              <a:gd name="connsiteY9" fmla="*/ 709186 h 4634582"/>
              <a:gd name="connsiteX10" fmla="*/ 1361826 w 4124127"/>
              <a:gd name="connsiteY10" fmla="*/ 511162 h 4634582"/>
              <a:gd name="connsiteX11" fmla="*/ 193166 w 4124127"/>
              <a:gd name="connsiteY11" fmla="*/ 212134 h 4634582"/>
              <a:gd name="connsiteX12" fmla="*/ 33174 w 4124127"/>
              <a:gd name="connsiteY12" fmla="*/ 162156 h 4634582"/>
              <a:gd name="connsiteX13" fmla="*/ 23011 w 4124127"/>
              <a:gd name="connsiteY13" fmla="*/ 21024 h 4634582"/>
              <a:gd name="connsiteX14" fmla="*/ 214016 w 4124127"/>
              <a:gd name="connsiteY14" fmla="*/ 19034 h 4634582"/>
              <a:gd name="connsiteX15" fmla="*/ 884885 w 4124127"/>
              <a:gd name="connsiteY15" fmla="*/ 91764 h 4634582"/>
              <a:gd name="connsiteX16" fmla="*/ 1637384 w 4124127"/>
              <a:gd name="connsiteY16" fmla="*/ 388051 h 4634582"/>
              <a:gd name="connsiteX17" fmla="*/ 1844944 w 4124127"/>
              <a:gd name="connsiteY17" fmla="*/ 527297 h 4634582"/>
              <a:gd name="connsiteX18" fmla="*/ 1716699 w 4124127"/>
              <a:gd name="connsiteY18" fmla="*/ 976153 h 4634582"/>
              <a:gd name="connsiteX19" fmla="*/ 1282826 w 4124127"/>
              <a:gd name="connsiteY19" fmla="*/ 1250245 h 4634582"/>
              <a:gd name="connsiteX20" fmla="*/ 1223837 w 4124127"/>
              <a:gd name="connsiteY20" fmla="*/ 1328931 h 4634582"/>
              <a:gd name="connsiteX21" fmla="*/ 1371989 w 4124127"/>
              <a:gd name="connsiteY21" fmla="*/ 1516792 h 4634582"/>
              <a:gd name="connsiteX22" fmla="*/ 2467517 w 4124127"/>
              <a:gd name="connsiteY22" fmla="*/ 1825774 h 4634582"/>
              <a:gd name="connsiteX23" fmla="*/ 3528992 w 4124127"/>
              <a:gd name="connsiteY23" fmla="*/ 2224233 h 4634582"/>
              <a:gd name="connsiteX24" fmla="*/ 4122333 w 4124127"/>
              <a:gd name="connsiteY24" fmla="*/ 3150654 h 4634582"/>
              <a:gd name="connsiteX25" fmla="*/ 3898219 w 4124127"/>
              <a:gd name="connsiteY25" fmla="*/ 3903671 h 4634582"/>
              <a:gd name="connsiteX26" fmla="*/ 3378640 w 4124127"/>
              <a:gd name="connsiteY26" fmla="*/ 4508433 h 4634582"/>
              <a:gd name="connsiteX27" fmla="*/ 3224726 w 4124127"/>
              <a:gd name="connsiteY27" fmla="*/ 4621275 h 4634582"/>
              <a:gd name="connsiteX28" fmla="*/ 3097843 w 4124127"/>
              <a:gd name="connsiteY28" fmla="*/ 4634582 h 4634582"/>
              <a:gd name="connsiteX29" fmla="*/ 1370837 w 4124127"/>
              <a:gd name="connsiteY29" fmla="*/ 4633849 h 4634582"/>
              <a:gd name="connsiteX0" fmla="*/ 1370837 w 4124127"/>
              <a:gd name="connsiteY0" fmla="*/ 4633849 h 4634582"/>
              <a:gd name="connsiteX1" fmla="*/ 2854346 w 4124127"/>
              <a:gd name="connsiteY1" fmla="*/ 3598881 h 4634582"/>
              <a:gd name="connsiteX2" fmla="*/ 3149392 w 4124127"/>
              <a:gd name="connsiteY2" fmla="*/ 3007740 h 4634582"/>
              <a:gd name="connsiteX3" fmla="*/ 2716462 w 4124127"/>
              <a:gd name="connsiteY3" fmla="*/ 2392397 h 4634582"/>
              <a:gd name="connsiteX4" fmla="*/ 1704440 w 4124127"/>
              <a:gd name="connsiteY4" fmla="*/ 2064765 h 4634582"/>
              <a:gd name="connsiteX5" fmla="*/ 1093812 w 4124127"/>
              <a:gd name="connsiteY5" fmla="*/ 1814353 h 4634582"/>
              <a:gd name="connsiteX6" fmla="*/ 781163 w 4124127"/>
              <a:gd name="connsiteY6" fmla="*/ 1507991 h 4634582"/>
              <a:gd name="connsiteX7" fmla="*/ 972482 w 4124127"/>
              <a:gd name="connsiteY7" fmla="*/ 1052534 h 4634582"/>
              <a:gd name="connsiteX8" fmla="*/ 1429196 w 4124127"/>
              <a:gd name="connsiteY8" fmla="*/ 796464 h 4634582"/>
              <a:gd name="connsiteX9" fmla="*/ 1517731 w 4124127"/>
              <a:gd name="connsiteY9" fmla="*/ 709186 h 4634582"/>
              <a:gd name="connsiteX10" fmla="*/ 1361826 w 4124127"/>
              <a:gd name="connsiteY10" fmla="*/ 511162 h 4634582"/>
              <a:gd name="connsiteX11" fmla="*/ 193166 w 4124127"/>
              <a:gd name="connsiteY11" fmla="*/ 212134 h 4634582"/>
              <a:gd name="connsiteX12" fmla="*/ 33174 w 4124127"/>
              <a:gd name="connsiteY12" fmla="*/ 162156 h 4634582"/>
              <a:gd name="connsiteX13" fmla="*/ 23011 w 4124127"/>
              <a:gd name="connsiteY13" fmla="*/ 21024 h 4634582"/>
              <a:gd name="connsiteX14" fmla="*/ 214016 w 4124127"/>
              <a:gd name="connsiteY14" fmla="*/ 19034 h 4634582"/>
              <a:gd name="connsiteX15" fmla="*/ 884885 w 4124127"/>
              <a:gd name="connsiteY15" fmla="*/ 91764 h 4634582"/>
              <a:gd name="connsiteX16" fmla="*/ 1637384 w 4124127"/>
              <a:gd name="connsiteY16" fmla="*/ 388051 h 4634582"/>
              <a:gd name="connsiteX17" fmla="*/ 1844944 w 4124127"/>
              <a:gd name="connsiteY17" fmla="*/ 527297 h 4634582"/>
              <a:gd name="connsiteX18" fmla="*/ 1716699 w 4124127"/>
              <a:gd name="connsiteY18" fmla="*/ 976153 h 4634582"/>
              <a:gd name="connsiteX19" fmla="*/ 1282826 w 4124127"/>
              <a:gd name="connsiteY19" fmla="*/ 1250245 h 4634582"/>
              <a:gd name="connsiteX20" fmla="*/ 1223837 w 4124127"/>
              <a:gd name="connsiteY20" fmla="*/ 1328931 h 4634582"/>
              <a:gd name="connsiteX21" fmla="*/ 1371989 w 4124127"/>
              <a:gd name="connsiteY21" fmla="*/ 1516792 h 4634582"/>
              <a:gd name="connsiteX22" fmla="*/ 2467517 w 4124127"/>
              <a:gd name="connsiteY22" fmla="*/ 1825774 h 4634582"/>
              <a:gd name="connsiteX23" fmla="*/ 3528992 w 4124127"/>
              <a:gd name="connsiteY23" fmla="*/ 2224233 h 4634582"/>
              <a:gd name="connsiteX24" fmla="*/ 4122333 w 4124127"/>
              <a:gd name="connsiteY24" fmla="*/ 3150654 h 4634582"/>
              <a:gd name="connsiteX25" fmla="*/ 3898219 w 4124127"/>
              <a:gd name="connsiteY25" fmla="*/ 3903671 h 4634582"/>
              <a:gd name="connsiteX26" fmla="*/ 3378640 w 4124127"/>
              <a:gd name="connsiteY26" fmla="*/ 4508433 h 4634582"/>
              <a:gd name="connsiteX27" fmla="*/ 3224726 w 4124127"/>
              <a:gd name="connsiteY27" fmla="*/ 4621275 h 4634582"/>
              <a:gd name="connsiteX28" fmla="*/ 3097843 w 4124127"/>
              <a:gd name="connsiteY28" fmla="*/ 4634582 h 4634582"/>
              <a:gd name="connsiteX29" fmla="*/ 1370837 w 4124127"/>
              <a:gd name="connsiteY29" fmla="*/ 4633849 h 4634582"/>
              <a:gd name="connsiteX0" fmla="*/ 1370837 w 4124127"/>
              <a:gd name="connsiteY0" fmla="*/ 4633849 h 4634582"/>
              <a:gd name="connsiteX1" fmla="*/ 2854346 w 4124127"/>
              <a:gd name="connsiteY1" fmla="*/ 3598881 h 4634582"/>
              <a:gd name="connsiteX2" fmla="*/ 3149392 w 4124127"/>
              <a:gd name="connsiteY2" fmla="*/ 3007740 h 4634582"/>
              <a:gd name="connsiteX3" fmla="*/ 2716462 w 4124127"/>
              <a:gd name="connsiteY3" fmla="*/ 2392397 h 4634582"/>
              <a:gd name="connsiteX4" fmla="*/ 1704440 w 4124127"/>
              <a:gd name="connsiteY4" fmla="*/ 2064765 h 4634582"/>
              <a:gd name="connsiteX5" fmla="*/ 1093812 w 4124127"/>
              <a:gd name="connsiteY5" fmla="*/ 1814353 h 4634582"/>
              <a:gd name="connsiteX6" fmla="*/ 781163 w 4124127"/>
              <a:gd name="connsiteY6" fmla="*/ 1507991 h 4634582"/>
              <a:gd name="connsiteX7" fmla="*/ 972482 w 4124127"/>
              <a:gd name="connsiteY7" fmla="*/ 1052534 h 4634582"/>
              <a:gd name="connsiteX8" fmla="*/ 1429196 w 4124127"/>
              <a:gd name="connsiteY8" fmla="*/ 796464 h 4634582"/>
              <a:gd name="connsiteX9" fmla="*/ 1517731 w 4124127"/>
              <a:gd name="connsiteY9" fmla="*/ 709186 h 4634582"/>
              <a:gd name="connsiteX10" fmla="*/ 1361826 w 4124127"/>
              <a:gd name="connsiteY10" fmla="*/ 511162 h 4634582"/>
              <a:gd name="connsiteX11" fmla="*/ 193166 w 4124127"/>
              <a:gd name="connsiteY11" fmla="*/ 212134 h 4634582"/>
              <a:gd name="connsiteX12" fmla="*/ 33174 w 4124127"/>
              <a:gd name="connsiteY12" fmla="*/ 162156 h 4634582"/>
              <a:gd name="connsiteX13" fmla="*/ 23011 w 4124127"/>
              <a:gd name="connsiteY13" fmla="*/ 21024 h 4634582"/>
              <a:gd name="connsiteX14" fmla="*/ 214016 w 4124127"/>
              <a:gd name="connsiteY14" fmla="*/ 19034 h 4634582"/>
              <a:gd name="connsiteX15" fmla="*/ 884885 w 4124127"/>
              <a:gd name="connsiteY15" fmla="*/ 91764 h 4634582"/>
              <a:gd name="connsiteX16" fmla="*/ 1844944 w 4124127"/>
              <a:gd name="connsiteY16" fmla="*/ 527297 h 4634582"/>
              <a:gd name="connsiteX17" fmla="*/ 1716699 w 4124127"/>
              <a:gd name="connsiteY17" fmla="*/ 976153 h 4634582"/>
              <a:gd name="connsiteX18" fmla="*/ 1282826 w 4124127"/>
              <a:gd name="connsiteY18" fmla="*/ 1250245 h 4634582"/>
              <a:gd name="connsiteX19" fmla="*/ 1223837 w 4124127"/>
              <a:gd name="connsiteY19" fmla="*/ 1328931 h 4634582"/>
              <a:gd name="connsiteX20" fmla="*/ 1371989 w 4124127"/>
              <a:gd name="connsiteY20" fmla="*/ 1516792 h 4634582"/>
              <a:gd name="connsiteX21" fmla="*/ 2467517 w 4124127"/>
              <a:gd name="connsiteY21" fmla="*/ 1825774 h 4634582"/>
              <a:gd name="connsiteX22" fmla="*/ 3528992 w 4124127"/>
              <a:gd name="connsiteY22" fmla="*/ 2224233 h 4634582"/>
              <a:gd name="connsiteX23" fmla="*/ 4122333 w 4124127"/>
              <a:gd name="connsiteY23" fmla="*/ 3150654 h 4634582"/>
              <a:gd name="connsiteX24" fmla="*/ 3898219 w 4124127"/>
              <a:gd name="connsiteY24" fmla="*/ 3903671 h 4634582"/>
              <a:gd name="connsiteX25" fmla="*/ 3378640 w 4124127"/>
              <a:gd name="connsiteY25" fmla="*/ 4508433 h 4634582"/>
              <a:gd name="connsiteX26" fmla="*/ 3224726 w 4124127"/>
              <a:gd name="connsiteY26" fmla="*/ 4621275 h 4634582"/>
              <a:gd name="connsiteX27" fmla="*/ 3097843 w 4124127"/>
              <a:gd name="connsiteY27" fmla="*/ 4634582 h 4634582"/>
              <a:gd name="connsiteX28" fmla="*/ 1370837 w 4124127"/>
              <a:gd name="connsiteY28" fmla="*/ 4633849 h 4634582"/>
              <a:gd name="connsiteX0" fmla="*/ 1370837 w 4124127"/>
              <a:gd name="connsiteY0" fmla="*/ 4636503 h 4637236"/>
              <a:gd name="connsiteX1" fmla="*/ 2854346 w 4124127"/>
              <a:gd name="connsiteY1" fmla="*/ 3601535 h 4637236"/>
              <a:gd name="connsiteX2" fmla="*/ 3149392 w 4124127"/>
              <a:gd name="connsiteY2" fmla="*/ 3010394 h 4637236"/>
              <a:gd name="connsiteX3" fmla="*/ 2716462 w 4124127"/>
              <a:gd name="connsiteY3" fmla="*/ 2395051 h 4637236"/>
              <a:gd name="connsiteX4" fmla="*/ 1704440 w 4124127"/>
              <a:gd name="connsiteY4" fmla="*/ 2067419 h 4637236"/>
              <a:gd name="connsiteX5" fmla="*/ 1093812 w 4124127"/>
              <a:gd name="connsiteY5" fmla="*/ 1817007 h 4637236"/>
              <a:gd name="connsiteX6" fmla="*/ 781163 w 4124127"/>
              <a:gd name="connsiteY6" fmla="*/ 1510645 h 4637236"/>
              <a:gd name="connsiteX7" fmla="*/ 972482 w 4124127"/>
              <a:gd name="connsiteY7" fmla="*/ 1055188 h 4637236"/>
              <a:gd name="connsiteX8" fmla="*/ 1429196 w 4124127"/>
              <a:gd name="connsiteY8" fmla="*/ 799118 h 4637236"/>
              <a:gd name="connsiteX9" fmla="*/ 1517731 w 4124127"/>
              <a:gd name="connsiteY9" fmla="*/ 711840 h 4637236"/>
              <a:gd name="connsiteX10" fmla="*/ 1361826 w 4124127"/>
              <a:gd name="connsiteY10" fmla="*/ 513816 h 4637236"/>
              <a:gd name="connsiteX11" fmla="*/ 193166 w 4124127"/>
              <a:gd name="connsiteY11" fmla="*/ 214788 h 4637236"/>
              <a:gd name="connsiteX12" fmla="*/ 33174 w 4124127"/>
              <a:gd name="connsiteY12" fmla="*/ 164810 h 4637236"/>
              <a:gd name="connsiteX13" fmla="*/ 23011 w 4124127"/>
              <a:gd name="connsiteY13" fmla="*/ 23678 h 4637236"/>
              <a:gd name="connsiteX14" fmla="*/ 214016 w 4124127"/>
              <a:gd name="connsiteY14" fmla="*/ 21688 h 4637236"/>
              <a:gd name="connsiteX15" fmla="*/ 1082547 w 4124127"/>
              <a:gd name="connsiteY15" fmla="*/ 146187 h 4637236"/>
              <a:gd name="connsiteX16" fmla="*/ 1844944 w 4124127"/>
              <a:gd name="connsiteY16" fmla="*/ 529951 h 4637236"/>
              <a:gd name="connsiteX17" fmla="*/ 1716699 w 4124127"/>
              <a:gd name="connsiteY17" fmla="*/ 978807 h 4637236"/>
              <a:gd name="connsiteX18" fmla="*/ 1282826 w 4124127"/>
              <a:gd name="connsiteY18" fmla="*/ 1252899 h 4637236"/>
              <a:gd name="connsiteX19" fmla="*/ 1223837 w 4124127"/>
              <a:gd name="connsiteY19" fmla="*/ 1331585 h 4637236"/>
              <a:gd name="connsiteX20" fmla="*/ 1371989 w 4124127"/>
              <a:gd name="connsiteY20" fmla="*/ 1519446 h 4637236"/>
              <a:gd name="connsiteX21" fmla="*/ 2467517 w 4124127"/>
              <a:gd name="connsiteY21" fmla="*/ 1828428 h 4637236"/>
              <a:gd name="connsiteX22" fmla="*/ 3528992 w 4124127"/>
              <a:gd name="connsiteY22" fmla="*/ 2226887 h 4637236"/>
              <a:gd name="connsiteX23" fmla="*/ 4122333 w 4124127"/>
              <a:gd name="connsiteY23" fmla="*/ 3153308 h 4637236"/>
              <a:gd name="connsiteX24" fmla="*/ 3898219 w 4124127"/>
              <a:gd name="connsiteY24" fmla="*/ 3906325 h 4637236"/>
              <a:gd name="connsiteX25" fmla="*/ 3378640 w 4124127"/>
              <a:gd name="connsiteY25" fmla="*/ 4511087 h 4637236"/>
              <a:gd name="connsiteX26" fmla="*/ 3224726 w 4124127"/>
              <a:gd name="connsiteY26" fmla="*/ 4623929 h 4637236"/>
              <a:gd name="connsiteX27" fmla="*/ 3097843 w 4124127"/>
              <a:gd name="connsiteY27" fmla="*/ 4637236 h 4637236"/>
              <a:gd name="connsiteX28" fmla="*/ 1370837 w 4124127"/>
              <a:gd name="connsiteY28" fmla="*/ 4636503 h 4637236"/>
              <a:gd name="connsiteX0" fmla="*/ 1430968 w 4184258"/>
              <a:gd name="connsiteY0" fmla="*/ 4612989 h 4613722"/>
              <a:gd name="connsiteX1" fmla="*/ 2914477 w 4184258"/>
              <a:gd name="connsiteY1" fmla="*/ 3578021 h 4613722"/>
              <a:gd name="connsiteX2" fmla="*/ 3209523 w 4184258"/>
              <a:gd name="connsiteY2" fmla="*/ 2986880 h 4613722"/>
              <a:gd name="connsiteX3" fmla="*/ 2776593 w 4184258"/>
              <a:gd name="connsiteY3" fmla="*/ 2371537 h 4613722"/>
              <a:gd name="connsiteX4" fmla="*/ 1764571 w 4184258"/>
              <a:gd name="connsiteY4" fmla="*/ 2043905 h 4613722"/>
              <a:gd name="connsiteX5" fmla="*/ 1153943 w 4184258"/>
              <a:gd name="connsiteY5" fmla="*/ 1793493 h 4613722"/>
              <a:gd name="connsiteX6" fmla="*/ 841294 w 4184258"/>
              <a:gd name="connsiteY6" fmla="*/ 1487131 h 4613722"/>
              <a:gd name="connsiteX7" fmla="*/ 1032613 w 4184258"/>
              <a:gd name="connsiteY7" fmla="*/ 1031674 h 4613722"/>
              <a:gd name="connsiteX8" fmla="*/ 1489327 w 4184258"/>
              <a:gd name="connsiteY8" fmla="*/ 775604 h 4613722"/>
              <a:gd name="connsiteX9" fmla="*/ 1577862 w 4184258"/>
              <a:gd name="connsiteY9" fmla="*/ 688326 h 4613722"/>
              <a:gd name="connsiteX10" fmla="*/ 1421957 w 4184258"/>
              <a:gd name="connsiteY10" fmla="*/ 490302 h 4613722"/>
              <a:gd name="connsiteX11" fmla="*/ 253297 w 4184258"/>
              <a:gd name="connsiteY11" fmla="*/ 191274 h 4613722"/>
              <a:gd name="connsiteX12" fmla="*/ 93305 w 4184258"/>
              <a:gd name="connsiteY12" fmla="*/ 141296 h 4613722"/>
              <a:gd name="connsiteX13" fmla="*/ 83142 w 4184258"/>
              <a:gd name="connsiteY13" fmla="*/ 164 h 4613722"/>
              <a:gd name="connsiteX14" fmla="*/ 1142678 w 4184258"/>
              <a:gd name="connsiteY14" fmla="*/ 122673 h 4613722"/>
              <a:gd name="connsiteX15" fmla="*/ 1905075 w 4184258"/>
              <a:gd name="connsiteY15" fmla="*/ 506437 h 4613722"/>
              <a:gd name="connsiteX16" fmla="*/ 1776830 w 4184258"/>
              <a:gd name="connsiteY16" fmla="*/ 955293 h 4613722"/>
              <a:gd name="connsiteX17" fmla="*/ 1342957 w 4184258"/>
              <a:gd name="connsiteY17" fmla="*/ 1229385 h 4613722"/>
              <a:gd name="connsiteX18" fmla="*/ 1283968 w 4184258"/>
              <a:gd name="connsiteY18" fmla="*/ 1308071 h 4613722"/>
              <a:gd name="connsiteX19" fmla="*/ 1432120 w 4184258"/>
              <a:gd name="connsiteY19" fmla="*/ 1495932 h 4613722"/>
              <a:gd name="connsiteX20" fmla="*/ 2527648 w 4184258"/>
              <a:gd name="connsiteY20" fmla="*/ 1804914 h 4613722"/>
              <a:gd name="connsiteX21" fmla="*/ 3589123 w 4184258"/>
              <a:gd name="connsiteY21" fmla="*/ 2203373 h 4613722"/>
              <a:gd name="connsiteX22" fmla="*/ 4182464 w 4184258"/>
              <a:gd name="connsiteY22" fmla="*/ 3129794 h 4613722"/>
              <a:gd name="connsiteX23" fmla="*/ 3958350 w 4184258"/>
              <a:gd name="connsiteY23" fmla="*/ 3882811 h 4613722"/>
              <a:gd name="connsiteX24" fmla="*/ 3438771 w 4184258"/>
              <a:gd name="connsiteY24" fmla="*/ 4487573 h 4613722"/>
              <a:gd name="connsiteX25" fmla="*/ 3284857 w 4184258"/>
              <a:gd name="connsiteY25" fmla="*/ 4600415 h 4613722"/>
              <a:gd name="connsiteX26" fmla="*/ 3157974 w 4184258"/>
              <a:gd name="connsiteY26" fmla="*/ 4613722 h 4613722"/>
              <a:gd name="connsiteX27" fmla="*/ 1430968 w 4184258"/>
              <a:gd name="connsiteY27" fmla="*/ 4612989 h 4613722"/>
              <a:gd name="connsiteX0" fmla="*/ 1383784 w 4137074"/>
              <a:gd name="connsiteY0" fmla="*/ 4515293 h 4516026"/>
              <a:gd name="connsiteX1" fmla="*/ 2867293 w 4137074"/>
              <a:gd name="connsiteY1" fmla="*/ 3480325 h 4516026"/>
              <a:gd name="connsiteX2" fmla="*/ 3162339 w 4137074"/>
              <a:gd name="connsiteY2" fmla="*/ 2889184 h 4516026"/>
              <a:gd name="connsiteX3" fmla="*/ 2729409 w 4137074"/>
              <a:gd name="connsiteY3" fmla="*/ 2273841 h 4516026"/>
              <a:gd name="connsiteX4" fmla="*/ 1717387 w 4137074"/>
              <a:gd name="connsiteY4" fmla="*/ 1946209 h 4516026"/>
              <a:gd name="connsiteX5" fmla="*/ 1106759 w 4137074"/>
              <a:gd name="connsiteY5" fmla="*/ 1695797 h 4516026"/>
              <a:gd name="connsiteX6" fmla="*/ 794110 w 4137074"/>
              <a:gd name="connsiteY6" fmla="*/ 1389435 h 4516026"/>
              <a:gd name="connsiteX7" fmla="*/ 985429 w 4137074"/>
              <a:gd name="connsiteY7" fmla="*/ 933978 h 4516026"/>
              <a:gd name="connsiteX8" fmla="*/ 1442143 w 4137074"/>
              <a:gd name="connsiteY8" fmla="*/ 677908 h 4516026"/>
              <a:gd name="connsiteX9" fmla="*/ 1530678 w 4137074"/>
              <a:gd name="connsiteY9" fmla="*/ 590630 h 4516026"/>
              <a:gd name="connsiteX10" fmla="*/ 1374773 w 4137074"/>
              <a:gd name="connsiteY10" fmla="*/ 392606 h 4516026"/>
              <a:gd name="connsiteX11" fmla="*/ 206113 w 4137074"/>
              <a:gd name="connsiteY11" fmla="*/ 93578 h 4516026"/>
              <a:gd name="connsiteX12" fmla="*/ 46121 w 4137074"/>
              <a:gd name="connsiteY12" fmla="*/ 43600 h 4516026"/>
              <a:gd name="connsiteX13" fmla="*/ 1095494 w 4137074"/>
              <a:gd name="connsiteY13" fmla="*/ 24977 h 4516026"/>
              <a:gd name="connsiteX14" fmla="*/ 1857891 w 4137074"/>
              <a:gd name="connsiteY14" fmla="*/ 408741 h 4516026"/>
              <a:gd name="connsiteX15" fmla="*/ 1729646 w 4137074"/>
              <a:gd name="connsiteY15" fmla="*/ 857597 h 4516026"/>
              <a:gd name="connsiteX16" fmla="*/ 1295773 w 4137074"/>
              <a:gd name="connsiteY16" fmla="*/ 1131689 h 4516026"/>
              <a:gd name="connsiteX17" fmla="*/ 1236784 w 4137074"/>
              <a:gd name="connsiteY17" fmla="*/ 1210375 h 4516026"/>
              <a:gd name="connsiteX18" fmla="*/ 1384936 w 4137074"/>
              <a:gd name="connsiteY18" fmla="*/ 1398236 h 4516026"/>
              <a:gd name="connsiteX19" fmla="*/ 2480464 w 4137074"/>
              <a:gd name="connsiteY19" fmla="*/ 1707218 h 4516026"/>
              <a:gd name="connsiteX20" fmla="*/ 3541939 w 4137074"/>
              <a:gd name="connsiteY20" fmla="*/ 2105677 h 4516026"/>
              <a:gd name="connsiteX21" fmla="*/ 4135280 w 4137074"/>
              <a:gd name="connsiteY21" fmla="*/ 3032098 h 4516026"/>
              <a:gd name="connsiteX22" fmla="*/ 3911166 w 4137074"/>
              <a:gd name="connsiteY22" fmla="*/ 3785115 h 4516026"/>
              <a:gd name="connsiteX23" fmla="*/ 3391587 w 4137074"/>
              <a:gd name="connsiteY23" fmla="*/ 4389877 h 4516026"/>
              <a:gd name="connsiteX24" fmla="*/ 3237673 w 4137074"/>
              <a:gd name="connsiteY24" fmla="*/ 4502719 h 4516026"/>
              <a:gd name="connsiteX25" fmla="*/ 3110790 w 4137074"/>
              <a:gd name="connsiteY25" fmla="*/ 4516026 h 4516026"/>
              <a:gd name="connsiteX26" fmla="*/ 1383784 w 4137074"/>
              <a:gd name="connsiteY26" fmla="*/ 4515293 h 4516026"/>
              <a:gd name="connsiteX0" fmla="*/ 1362628 w 4115918"/>
              <a:gd name="connsiteY0" fmla="*/ 4572142 h 4572875"/>
              <a:gd name="connsiteX1" fmla="*/ 2846137 w 4115918"/>
              <a:gd name="connsiteY1" fmla="*/ 3537174 h 4572875"/>
              <a:gd name="connsiteX2" fmla="*/ 3141183 w 4115918"/>
              <a:gd name="connsiteY2" fmla="*/ 2946033 h 4572875"/>
              <a:gd name="connsiteX3" fmla="*/ 2708253 w 4115918"/>
              <a:gd name="connsiteY3" fmla="*/ 2330690 h 4572875"/>
              <a:gd name="connsiteX4" fmla="*/ 1696231 w 4115918"/>
              <a:gd name="connsiteY4" fmla="*/ 2003058 h 4572875"/>
              <a:gd name="connsiteX5" fmla="*/ 1085603 w 4115918"/>
              <a:gd name="connsiteY5" fmla="*/ 1752646 h 4572875"/>
              <a:gd name="connsiteX6" fmla="*/ 772954 w 4115918"/>
              <a:gd name="connsiteY6" fmla="*/ 1446284 h 4572875"/>
              <a:gd name="connsiteX7" fmla="*/ 964273 w 4115918"/>
              <a:gd name="connsiteY7" fmla="*/ 990827 h 4572875"/>
              <a:gd name="connsiteX8" fmla="*/ 1420987 w 4115918"/>
              <a:gd name="connsiteY8" fmla="*/ 734757 h 4572875"/>
              <a:gd name="connsiteX9" fmla="*/ 1509522 w 4115918"/>
              <a:gd name="connsiteY9" fmla="*/ 647479 h 4572875"/>
              <a:gd name="connsiteX10" fmla="*/ 1353617 w 4115918"/>
              <a:gd name="connsiteY10" fmla="*/ 449455 h 4572875"/>
              <a:gd name="connsiteX11" fmla="*/ 184957 w 4115918"/>
              <a:gd name="connsiteY11" fmla="*/ 150427 h 4572875"/>
              <a:gd name="connsiteX12" fmla="*/ 24965 w 4115918"/>
              <a:gd name="connsiteY12" fmla="*/ 100449 h 4572875"/>
              <a:gd name="connsiteX13" fmla="*/ 1074338 w 4115918"/>
              <a:gd name="connsiteY13" fmla="*/ 81826 h 4572875"/>
              <a:gd name="connsiteX14" fmla="*/ 1836735 w 4115918"/>
              <a:gd name="connsiteY14" fmla="*/ 465590 h 4572875"/>
              <a:gd name="connsiteX15" fmla="*/ 1708490 w 4115918"/>
              <a:gd name="connsiteY15" fmla="*/ 914446 h 4572875"/>
              <a:gd name="connsiteX16" fmla="*/ 1274617 w 4115918"/>
              <a:gd name="connsiteY16" fmla="*/ 1188538 h 4572875"/>
              <a:gd name="connsiteX17" fmla="*/ 1215628 w 4115918"/>
              <a:gd name="connsiteY17" fmla="*/ 1267224 h 4572875"/>
              <a:gd name="connsiteX18" fmla="*/ 1363780 w 4115918"/>
              <a:gd name="connsiteY18" fmla="*/ 1455085 h 4572875"/>
              <a:gd name="connsiteX19" fmla="*/ 2459308 w 4115918"/>
              <a:gd name="connsiteY19" fmla="*/ 1764067 h 4572875"/>
              <a:gd name="connsiteX20" fmla="*/ 3520783 w 4115918"/>
              <a:gd name="connsiteY20" fmla="*/ 2162526 h 4572875"/>
              <a:gd name="connsiteX21" fmla="*/ 4114124 w 4115918"/>
              <a:gd name="connsiteY21" fmla="*/ 3088947 h 4572875"/>
              <a:gd name="connsiteX22" fmla="*/ 3890010 w 4115918"/>
              <a:gd name="connsiteY22" fmla="*/ 3841964 h 4572875"/>
              <a:gd name="connsiteX23" fmla="*/ 3370431 w 4115918"/>
              <a:gd name="connsiteY23" fmla="*/ 4446726 h 4572875"/>
              <a:gd name="connsiteX24" fmla="*/ 3216517 w 4115918"/>
              <a:gd name="connsiteY24" fmla="*/ 4559568 h 4572875"/>
              <a:gd name="connsiteX25" fmla="*/ 3089634 w 4115918"/>
              <a:gd name="connsiteY25" fmla="*/ 4572875 h 4572875"/>
              <a:gd name="connsiteX26" fmla="*/ 1362628 w 4115918"/>
              <a:gd name="connsiteY26" fmla="*/ 4572142 h 4572875"/>
              <a:gd name="connsiteX0" fmla="*/ 1338097 w 4091387"/>
              <a:gd name="connsiteY0" fmla="*/ 4593508 h 4594241"/>
              <a:gd name="connsiteX1" fmla="*/ 2821606 w 4091387"/>
              <a:gd name="connsiteY1" fmla="*/ 3558540 h 4594241"/>
              <a:gd name="connsiteX2" fmla="*/ 3116652 w 4091387"/>
              <a:gd name="connsiteY2" fmla="*/ 2967399 h 4594241"/>
              <a:gd name="connsiteX3" fmla="*/ 2683722 w 4091387"/>
              <a:gd name="connsiteY3" fmla="*/ 2352056 h 4594241"/>
              <a:gd name="connsiteX4" fmla="*/ 1671700 w 4091387"/>
              <a:gd name="connsiteY4" fmla="*/ 2024424 h 4594241"/>
              <a:gd name="connsiteX5" fmla="*/ 1061072 w 4091387"/>
              <a:gd name="connsiteY5" fmla="*/ 1774012 h 4594241"/>
              <a:gd name="connsiteX6" fmla="*/ 748423 w 4091387"/>
              <a:gd name="connsiteY6" fmla="*/ 1467650 h 4594241"/>
              <a:gd name="connsiteX7" fmla="*/ 939742 w 4091387"/>
              <a:gd name="connsiteY7" fmla="*/ 1012193 h 4594241"/>
              <a:gd name="connsiteX8" fmla="*/ 1396456 w 4091387"/>
              <a:gd name="connsiteY8" fmla="*/ 756123 h 4594241"/>
              <a:gd name="connsiteX9" fmla="*/ 1484991 w 4091387"/>
              <a:gd name="connsiteY9" fmla="*/ 668845 h 4594241"/>
              <a:gd name="connsiteX10" fmla="*/ 1329086 w 4091387"/>
              <a:gd name="connsiteY10" fmla="*/ 470821 h 4594241"/>
              <a:gd name="connsiteX11" fmla="*/ 160426 w 4091387"/>
              <a:gd name="connsiteY11" fmla="*/ 171793 h 4594241"/>
              <a:gd name="connsiteX12" fmla="*/ 434 w 4091387"/>
              <a:gd name="connsiteY12" fmla="*/ 121815 h 4594241"/>
              <a:gd name="connsiteX13" fmla="*/ 1049807 w 4091387"/>
              <a:gd name="connsiteY13" fmla="*/ 103192 h 4594241"/>
              <a:gd name="connsiteX14" fmla="*/ 1812204 w 4091387"/>
              <a:gd name="connsiteY14" fmla="*/ 486956 h 4594241"/>
              <a:gd name="connsiteX15" fmla="*/ 1683959 w 4091387"/>
              <a:gd name="connsiteY15" fmla="*/ 935812 h 4594241"/>
              <a:gd name="connsiteX16" fmla="*/ 1250086 w 4091387"/>
              <a:gd name="connsiteY16" fmla="*/ 1209904 h 4594241"/>
              <a:gd name="connsiteX17" fmla="*/ 1191097 w 4091387"/>
              <a:gd name="connsiteY17" fmla="*/ 1288590 h 4594241"/>
              <a:gd name="connsiteX18" fmla="*/ 1339249 w 4091387"/>
              <a:gd name="connsiteY18" fmla="*/ 1476451 h 4594241"/>
              <a:gd name="connsiteX19" fmla="*/ 2434777 w 4091387"/>
              <a:gd name="connsiteY19" fmla="*/ 1785433 h 4594241"/>
              <a:gd name="connsiteX20" fmla="*/ 3496252 w 4091387"/>
              <a:gd name="connsiteY20" fmla="*/ 2183892 h 4594241"/>
              <a:gd name="connsiteX21" fmla="*/ 4089593 w 4091387"/>
              <a:gd name="connsiteY21" fmla="*/ 3110313 h 4594241"/>
              <a:gd name="connsiteX22" fmla="*/ 3865479 w 4091387"/>
              <a:gd name="connsiteY22" fmla="*/ 3863330 h 4594241"/>
              <a:gd name="connsiteX23" fmla="*/ 3345900 w 4091387"/>
              <a:gd name="connsiteY23" fmla="*/ 4468092 h 4594241"/>
              <a:gd name="connsiteX24" fmla="*/ 3191986 w 4091387"/>
              <a:gd name="connsiteY24" fmla="*/ 4580934 h 4594241"/>
              <a:gd name="connsiteX25" fmla="*/ 3065103 w 4091387"/>
              <a:gd name="connsiteY25" fmla="*/ 4594241 h 4594241"/>
              <a:gd name="connsiteX26" fmla="*/ 1338097 w 4091387"/>
              <a:gd name="connsiteY26" fmla="*/ 4593508 h 4594241"/>
              <a:gd name="connsiteX0" fmla="*/ 1337666 w 4090956"/>
              <a:gd name="connsiteY0" fmla="*/ 4511824 h 4512557"/>
              <a:gd name="connsiteX1" fmla="*/ 2821175 w 4090956"/>
              <a:gd name="connsiteY1" fmla="*/ 3476856 h 4512557"/>
              <a:gd name="connsiteX2" fmla="*/ 3116221 w 4090956"/>
              <a:gd name="connsiteY2" fmla="*/ 2885715 h 4512557"/>
              <a:gd name="connsiteX3" fmla="*/ 2683291 w 4090956"/>
              <a:gd name="connsiteY3" fmla="*/ 2270372 h 4512557"/>
              <a:gd name="connsiteX4" fmla="*/ 1671269 w 4090956"/>
              <a:gd name="connsiteY4" fmla="*/ 1942740 h 4512557"/>
              <a:gd name="connsiteX5" fmla="*/ 1060641 w 4090956"/>
              <a:gd name="connsiteY5" fmla="*/ 1692328 h 4512557"/>
              <a:gd name="connsiteX6" fmla="*/ 747992 w 4090956"/>
              <a:gd name="connsiteY6" fmla="*/ 1385966 h 4512557"/>
              <a:gd name="connsiteX7" fmla="*/ 939311 w 4090956"/>
              <a:gd name="connsiteY7" fmla="*/ 930509 h 4512557"/>
              <a:gd name="connsiteX8" fmla="*/ 1396025 w 4090956"/>
              <a:gd name="connsiteY8" fmla="*/ 674439 h 4512557"/>
              <a:gd name="connsiteX9" fmla="*/ 1484560 w 4090956"/>
              <a:gd name="connsiteY9" fmla="*/ 587161 h 4512557"/>
              <a:gd name="connsiteX10" fmla="*/ 1328655 w 4090956"/>
              <a:gd name="connsiteY10" fmla="*/ 389137 h 4512557"/>
              <a:gd name="connsiteX11" fmla="*/ 159995 w 4090956"/>
              <a:gd name="connsiteY11" fmla="*/ 90109 h 4512557"/>
              <a:gd name="connsiteX12" fmla="*/ 3 w 4090956"/>
              <a:gd name="connsiteY12" fmla="*/ 40131 h 4512557"/>
              <a:gd name="connsiteX13" fmla="*/ 1049376 w 4090956"/>
              <a:gd name="connsiteY13" fmla="*/ 21508 h 4512557"/>
              <a:gd name="connsiteX14" fmla="*/ 1811773 w 4090956"/>
              <a:gd name="connsiteY14" fmla="*/ 405272 h 4512557"/>
              <a:gd name="connsiteX15" fmla="*/ 1683528 w 4090956"/>
              <a:gd name="connsiteY15" fmla="*/ 854128 h 4512557"/>
              <a:gd name="connsiteX16" fmla="*/ 1249655 w 4090956"/>
              <a:gd name="connsiteY16" fmla="*/ 1128220 h 4512557"/>
              <a:gd name="connsiteX17" fmla="*/ 1190666 w 4090956"/>
              <a:gd name="connsiteY17" fmla="*/ 1206906 h 4512557"/>
              <a:gd name="connsiteX18" fmla="*/ 1338818 w 4090956"/>
              <a:gd name="connsiteY18" fmla="*/ 1394767 h 4512557"/>
              <a:gd name="connsiteX19" fmla="*/ 2434346 w 4090956"/>
              <a:gd name="connsiteY19" fmla="*/ 1703749 h 4512557"/>
              <a:gd name="connsiteX20" fmla="*/ 3495821 w 4090956"/>
              <a:gd name="connsiteY20" fmla="*/ 2102208 h 4512557"/>
              <a:gd name="connsiteX21" fmla="*/ 4089162 w 4090956"/>
              <a:gd name="connsiteY21" fmla="*/ 3028629 h 4512557"/>
              <a:gd name="connsiteX22" fmla="*/ 3865048 w 4090956"/>
              <a:gd name="connsiteY22" fmla="*/ 3781646 h 4512557"/>
              <a:gd name="connsiteX23" fmla="*/ 3345469 w 4090956"/>
              <a:gd name="connsiteY23" fmla="*/ 4386408 h 4512557"/>
              <a:gd name="connsiteX24" fmla="*/ 3191555 w 4090956"/>
              <a:gd name="connsiteY24" fmla="*/ 4499250 h 4512557"/>
              <a:gd name="connsiteX25" fmla="*/ 3064672 w 4090956"/>
              <a:gd name="connsiteY25" fmla="*/ 4512557 h 4512557"/>
              <a:gd name="connsiteX26" fmla="*/ 1337666 w 4090956"/>
              <a:gd name="connsiteY26" fmla="*/ 4511824 h 4512557"/>
              <a:gd name="connsiteX0" fmla="*/ 1337666 w 4090956"/>
              <a:gd name="connsiteY0" fmla="*/ 4490393 h 4491126"/>
              <a:gd name="connsiteX1" fmla="*/ 2821175 w 4090956"/>
              <a:gd name="connsiteY1" fmla="*/ 3455425 h 4491126"/>
              <a:gd name="connsiteX2" fmla="*/ 3116221 w 4090956"/>
              <a:gd name="connsiteY2" fmla="*/ 2864284 h 4491126"/>
              <a:gd name="connsiteX3" fmla="*/ 2683291 w 4090956"/>
              <a:gd name="connsiteY3" fmla="*/ 2248941 h 4491126"/>
              <a:gd name="connsiteX4" fmla="*/ 1671269 w 4090956"/>
              <a:gd name="connsiteY4" fmla="*/ 1921309 h 4491126"/>
              <a:gd name="connsiteX5" fmla="*/ 1060641 w 4090956"/>
              <a:gd name="connsiteY5" fmla="*/ 1670897 h 4491126"/>
              <a:gd name="connsiteX6" fmla="*/ 747992 w 4090956"/>
              <a:gd name="connsiteY6" fmla="*/ 1364535 h 4491126"/>
              <a:gd name="connsiteX7" fmla="*/ 939311 w 4090956"/>
              <a:gd name="connsiteY7" fmla="*/ 909078 h 4491126"/>
              <a:gd name="connsiteX8" fmla="*/ 1396025 w 4090956"/>
              <a:gd name="connsiteY8" fmla="*/ 653008 h 4491126"/>
              <a:gd name="connsiteX9" fmla="*/ 1484560 w 4090956"/>
              <a:gd name="connsiteY9" fmla="*/ 565730 h 4491126"/>
              <a:gd name="connsiteX10" fmla="*/ 1328655 w 4090956"/>
              <a:gd name="connsiteY10" fmla="*/ 367706 h 4491126"/>
              <a:gd name="connsiteX11" fmla="*/ 159995 w 4090956"/>
              <a:gd name="connsiteY11" fmla="*/ 68678 h 4491126"/>
              <a:gd name="connsiteX12" fmla="*/ 3 w 4090956"/>
              <a:gd name="connsiteY12" fmla="*/ 18700 h 4491126"/>
              <a:gd name="connsiteX13" fmla="*/ 1049376 w 4090956"/>
              <a:gd name="connsiteY13" fmla="*/ 77 h 4491126"/>
              <a:gd name="connsiteX14" fmla="*/ 1811773 w 4090956"/>
              <a:gd name="connsiteY14" fmla="*/ 383841 h 4491126"/>
              <a:gd name="connsiteX15" fmla="*/ 1683528 w 4090956"/>
              <a:gd name="connsiteY15" fmla="*/ 832697 h 4491126"/>
              <a:gd name="connsiteX16" fmla="*/ 1249655 w 4090956"/>
              <a:gd name="connsiteY16" fmla="*/ 1106789 h 4491126"/>
              <a:gd name="connsiteX17" fmla="*/ 1190666 w 4090956"/>
              <a:gd name="connsiteY17" fmla="*/ 1185475 h 4491126"/>
              <a:gd name="connsiteX18" fmla="*/ 1338818 w 4090956"/>
              <a:gd name="connsiteY18" fmla="*/ 1373336 h 4491126"/>
              <a:gd name="connsiteX19" fmla="*/ 2434346 w 4090956"/>
              <a:gd name="connsiteY19" fmla="*/ 1682318 h 4491126"/>
              <a:gd name="connsiteX20" fmla="*/ 3495821 w 4090956"/>
              <a:gd name="connsiteY20" fmla="*/ 2080777 h 4491126"/>
              <a:gd name="connsiteX21" fmla="*/ 4089162 w 4090956"/>
              <a:gd name="connsiteY21" fmla="*/ 3007198 h 4491126"/>
              <a:gd name="connsiteX22" fmla="*/ 3865048 w 4090956"/>
              <a:gd name="connsiteY22" fmla="*/ 3760215 h 4491126"/>
              <a:gd name="connsiteX23" fmla="*/ 3345469 w 4090956"/>
              <a:gd name="connsiteY23" fmla="*/ 4364977 h 4491126"/>
              <a:gd name="connsiteX24" fmla="*/ 3191555 w 4090956"/>
              <a:gd name="connsiteY24" fmla="*/ 4477819 h 4491126"/>
              <a:gd name="connsiteX25" fmla="*/ 3064672 w 4090956"/>
              <a:gd name="connsiteY25" fmla="*/ 4491126 h 4491126"/>
              <a:gd name="connsiteX26" fmla="*/ 1337666 w 4090956"/>
              <a:gd name="connsiteY26" fmla="*/ 4490393 h 4491126"/>
              <a:gd name="connsiteX0" fmla="*/ 1337666 w 4090956"/>
              <a:gd name="connsiteY0" fmla="*/ 4490590 h 4491323"/>
              <a:gd name="connsiteX1" fmla="*/ 2821175 w 4090956"/>
              <a:gd name="connsiteY1" fmla="*/ 3455622 h 4491323"/>
              <a:gd name="connsiteX2" fmla="*/ 3116221 w 4090956"/>
              <a:gd name="connsiteY2" fmla="*/ 2864481 h 4491323"/>
              <a:gd name="connsiteX3" fmla="*/ 2683291 w 4090956"/>
              <a:gd name="connsiteY3" fmla="*/ 2249138 h 4491323"/>
              <a:gd name="connsiteX4" fmla="*/ 1671269 w 4090956"/>
              <a:gd name="connsiteY4" fmla="*/ 1921506 h 4491323"/>
              <a:gd name="connsiteX5" fmla="*/ 1060641 w 4090956"/>
              <a:gd name="connsiteY5" fmla="*/ 1671094 h 4491323"/>
              <a:gd name="connsiteX6" fmla="*/ 747992 w 4090956"/>
              <a:gd name="connsiteY6" fmla="*/ 1364732 h 4491323"/>
              <a:gd name="connsiteX7" fmla="*/ 939311 w 4090956"/>
              <a:gd name="connsiteY7" fmla="*/ 909275 h 4491323"/>
              <a:gd name="connsiteX8" fmla="*/ 1396025 w 4090956"/>
              <a:gd name="connsiteY8" fmla="*/ 653205 h 4491323"/>
              <a:gd name="connsiteX9" fmla="*/ 1484560 w 4090956"/>
              <a:gd name="connsiteY9" fmla="*/ 565927 h 4491323"/>
              <a:gd name="connsiteX10" fmla="*/ 1328655 w 4090956"/>
              <a:gd name="connsiteY10" fmla="*/ 367903 h 4491323"/>
              <a:gd name="connsiteX11" fmla="*/ 159995 w 4090956"/>
              <a:gd name="connsiteY11" fmla="*/ 68875 h 4491323"/>
              <a:gd name="connsiteX12" fmla="*/ 3 w 4090956"/>
              <a:gd name="connsiteY12" fmla="*/ 18897 h 4491323"/>
              <a:gd name="connsiteX13" fmla="*/ 1049376 w 4090956"/>
              <a:gd name="connsiteY13" fmla="*/ 274 h 4491323"/>
              <a:gd name="connsiteX14" fmla="*/ 1811773 w 4090956"/>
              <a:gd name="connsiteY14" fmla="*/ 384038 h 4491323"/>
              <a:gd name="connsiteX15" fmla="*/ 1683528 w 4090956"/>
              <a:gd name="connsiteY15" fmla="*/ 832894 h 4491323"/>
              <a:gd name="connsiteX16" fmla="*/ 1249655 w 4090956"/>
              <a:gd name="connsiteY16" fmla="*/ 1106986 h 4491323"/>
              <a:gd name="connsiteX17" fmla="*/ 1190666 w 4090956"/>
              <a:gd name="connsiteY17" fmla="*/ 1185672 h 4491323"/>
              <a:gd name="connsiteX18" fmla="*/ 1338818 w 4090956"/>
              <a:gd name="connsiteY18" fmla="*/ 1373533 h 4491323"/>
              <a:gd name="connsiteX19" fmla="*/ 2434346 w 4090956"/>
              <a:gd name="connsiteY19" fmla="*/ 1682515 h 4491323"/>
              <a:gd name="connsiteX20" fmla="*/ 3495821 w 4090956"/>
              <a:gd name="connsiteY20" fmla="*/ 2080974 h 4491323"/>
              <a:gd name="connsiteX21" fmla="*/ 4089162 w 4090956"/>
              <a:gd name="connsiteY21" fmla="*/ 3007395 h 4491323"/>
              <a:gd name="connsiteX22" fmla="*/ 3865048 w 4090956"/>
              <a:gd name="connsiteY22" fmla="*/ 3760412 h 4491323"/>
              <a:gd name="connsiteX23" fmla="*/ 3345469 w 4090956"/>
              <a:gd name="connsiteY23" fmla="*/ 4365174 h 4491323"/>
              <a:gd name="connsiteX24" fmla="*/ 3191555 w 4090956"/>
              <a:gd name="connsiteY24" fmla="*/ 4478016 h 4491323"/>
              <a:gd name="connsiteX25" fmla="*/ 3064672 w 4090956"/>
              <a:gd name="connsiteY25" fmla="*/ 4491323 h 4491323"/>
              <a:gd name="connsiteX26" fmla="*/ 1337666 w 4090956"/>
              <a:gd name="connsiteY26" fmla="*/ 4490590 h 4491323"/>
              <a:gd name="connsiteX0" fmla="*/ 1337666 w 4090956"/>
              <a:gd name="connsiteY0" fmla="*/ 4490590 h 4491323"/>
              <a:gd name="connsiteX1" fmla="*/ 2821175 w 4090956"/>
              <a:gd name="connsiteY1" fmla="*/ 3455622 h 4491323"/>
              <a:gd name="connsiteX2" fmla="*/ 3116221 w 4090956"/>
              <a:gd name="connsiteY2" fmla="*/ 2864481 h 4491323"/>
              <a:gd name="connsiteX3" fmla="*/ 2683291 w 4090956"/>
              <a:gd name="connsiteY3" fmla="*/ 2249138 h 4491323"/>
              <a:gd name="connsiteX4" fmla="*/ 1671269 w 4090956"/>
              <a:gd name="connsiteY4" fmla="*/ 1921506 h 4491323"/>
              <a:gd name="connsiteX5" fmla="*/ 1060641 w 4090956"/>
              <a:gd name="connsiteY5" fmla="*/ 1671094 h 4491323"/>
              <a:gd name="connsiteX6" fmla="*/ 747992 w 4090956"/>
              <a:gd name="connsiteY6" fmla="*/ 1364732 h 4491323"/>
              <a:gd name="connsiteX7" fmla="*/ 939311 w 4090956"/>
              <a:gd name="connsiteY7" fmla="*/ 909275 h 4491323"/>
              <a:gd name="connsiteX8" fmla="*/ 1396025 w 4090956"/>
              <a:gd name="connsiteY8" fmla="*/ 653205 h 4491323"/>
              <a:gd name="connsiteX9" fmla="*/ 1328655 w 4090956"/>
              <a:gd name="connsiteY9" fmla="*/ 367903 h 4491323"/>
              <a:gd name="connsiteX10" fmla="*/ 159995 w 4090956"/>
              <a:gd name="connsiteY10" fmla="*/ 68875 h 4491323"/>
              <a:gd name="connsiteX11" fmla="*/ 3 w 4090956"/>
              <a:gd name="connsiteY11" fmla="*/ 18897 h 4491323"/>
              <a:gd name="connsiteX12" fmla="*/ 1049376 w 4090956"/>
              <a:gd name="connsiteY12" fmla="*/ 274 h 4491323"/>
              <a:gd name="connsiteX13" fmla="*/ 1811773 w 4090956"/>
              <a:gd name="connsiteY13" fmla="*/ 384038 h 4491323"/>
              <a:gd name="connsiteX14" fmla="*/ 1683528 w 4090956"/>
              <a:gd name="connsiteY14" fmla="*/ 832894 h 4491323"/>
              <a:gd name="connsiteX15" fmla="*/ 1249655 w 4090956"/>
              <a:gd name="connsiteY15" fmla="*/ 1106986 h 4491323"/>
              <a:gd name="connsiteX16" fmla="*/ 1190666 w 4090956"/>
              <a:gd name="connsiteY16" fmla="*/ 1185672 h 4491323"/>
              <a:gd name="connsiteX17" fmla="*/ 1338818 w 4090956"/>
              <a:gd name="connsiteY17" fmla="*/ 1373533 h 4491323"/>
              <a:gd name="connsiteX18" fmla="*/ 2434346 w 4090956"/>
              <a:gd name="connsiteY18" fmla="*/ 1682515 h 4491323"/>
              <a:gd name="connsiteX19" fmla="*/ 3495821 w 4090956"/>
              <a:gd name="connsiteY19" fmla="*/ 2080974 h 4491323"/>
              <a:gd name="connsiteX20" fmla="*/ 4089162 w 4090956"/>
              <a:gd name="connsiteY20" fmla="*/ 3007395 h 4491323"/>
              <a:gd name="connsiteX21" fmla="*/ 3865048 w 4090956"/>
              <a:gd name="connsiteY21" fmla="*/ 3760412 h 4491323"/>
              <a:gd name="connsiteX22" fmla="*/ 3345469 w 4090956"/>
              <a:gd name="connsiteY22" fmla="*/ 4365174 h 4491323"/>
              <a:gd name="connsiteX23" fmla="*/ 3191555 w 4090956"/>
              <a:gd name="connsiteY23" fmla="*/ 4478016 h 4491323"/>
              <a:gd name="connsiteX24" fmla="*/ 3064672 w 4090956"/>
              <a:gd name="connsiteY24" fmla="*/ 4491323 h 4491323"/>
              <a:gd name="connsiteX25" fmla="*/ 1337666 w 4090956"/>
              <a:gd name="connsiteY25" fmla="*/ 4490590 h 4491323"/>
              <a:gd name="connsiteX0" fmla="*/ 1337666 w 4090956"/>
              <a:gd name="connsiteY0" fmla="*/ 4490590 h 4491323"/>
              <a:gd name="connsiteX1" fmla="*/ 2821175 w 4090956"/>
              <a:gd name="connsiteY1" fmla="*/ 3455622 h 4491323"/>
              <a:gd name="connsiteX2" fmla="*/ 3116221 w 4090956"/>
              <a:gd name="connsiteY2" fmla="*/ 2864481 h 4491323"/>
              <a:gd name="connsiteX3" fmla="*/ 2683291 w 4090956"/>
              <a:gd name="connsiteY3" fmla="*/ 2249138 h 4491323"/>
              <a:gd name="connsiteX4" fmla="*/ 1671269 w 4090956"/>
              <a:gd name="connsiteY4" fmla="*/ 1921506 h 4491323"/>
              <a:gd name="connsiteX5" fmla="*/ 1060641 w 4090956"/>
              <a:gd name="connsiteY5" fmla="*/ 1671094 h 4491323"/>
              <a:gd name="connsiteX6" fmla="*/ 747992 w 4090956"/>
              <a:gd name="connsiteY6" fmla="*/ 1364732 h 4491323"/>
              <a:gd name="connsiteX7" fmla="*/ 939311 w 4090956"/>
              <a:gd name="connsiteY7" fmla="*/ 909275 h 4491323"/>
              <a:gd name="connsiteX8" fmla="*/ 1381906 w 4090956"/>
              <a:gd name="connsiteY8" fmla="*/ 639087 h 4491323"/>
              <a:gd name="connsiteX9" fmla="*/ 1328655 w 4090956"/>
              <a:gd name="connsiteY9" fmla="*/ 367903 h 4491323"/>
              <a:gd name="connsiteX10" fmla="*/ 159995 w 4090956"/>
              <a:gd name="connsiteY10" fmla="*/ 68875 h 4491323"/>
              <a:gd name="connsiteX11" fmla="*/ 3 w 4090956"/>
              <a:gd name="connsiteY11" fmla="*/ 18897 h 4491323"/>
              <a:gd name="connsiteX12" fmla="*/ 1049376 w 4090956"/>
              <a:gd name="connsiteY12" fmla="*/ 274 h 4491323"/>
              <a:gd name="connsiteX13" fmla="*/ 1811773 w 4090956"/>
              <a:gd name="connsiteY13" fmla="*/ 384038 h 4491323"/>
              <a:gd name="connsiteX14" fmla="*/ 1683528 w 4090956"/>
              <a:gd name="connsiteY14" fmla="*/ 832894 h 4491323"/>
              <a:gd name="connsiteX15" fmla="*/ 1249655 w 4090956"/>
              <a:gd name="connsiteY15" fmla="*/ 1106986 h 4491323"/>
              <a:gd name="connsiteX16" fmla="*/ 1190666 w 4090956"/>
              <a:gd name="connsiteY16" fmla="*/ 1185672 h 4491323"/>
              <a:gd name="connsiteX17" fmla="*/ 1338818 w 4090956"/>
              <a:gd name="connsiteY17" fmla="*/ 1373533 h 4491323"/>
              <a:gd name="connsiteX18" fmla="*/ 2434346 w 4090956"/>
              <a:gd name="connsiteY18" fmla="*/ 1682515 h 4491323"/>
              <a:gd name="connsiteX19" fmla="*/ 3495821 w 4090956"/>
              <a:gd name="connsiteY19" fmla="*/ 2080974 h 4491323"/>
              <a:gd name="connsiteX20" fmla="*/ 4089162 w 4090956"/>
              <a:gd name="connsiteY20" fmla="*/ 3007395 h 4491323"/>
              <a:gd name="connsiteX21" fmla="*/ 3865048 w 4090956"/>
              <a:gd name="connsiteY21" fmla="*/ 3760412 h 4491323"/>
              <a:gd name="connsiteX22" fmla="*/ 3345469 w 4090956"/>
              <a:gd name="connsiteY22" fmla="*/ 4365174 h 4491323"/>
              <a:gd name="connsiteX23" fmla="*/ 3191555 w 4090956"/>
              <a:gd name="connsiteY23" fmla="*/ 4478016 h 4491323"/>
              <a:gd name="connsiteX24" fmla="*/ 3064672 w 4090956"/>
              <a:gd name="connsiteY24" fmla="*/ 4491323 h 4491323"/>
              <a:gd name="connsiteX25" fmla="*/ 1337666 w 4090956"/>
              <a:gd name="connsiteY25" fmla="*/ 4490590 h 4491323"/>
              <a:gd name="connsiteX0" fmla="*/ 1339130 w 4092420"/>
              <a:gd name="connsiteY0" fmla="*/ 4504509 h 4505242"/>
              <a:gd name="connsiteX1" fmla="*/ 2822639 w 4092420"/>
              <a:gd name="connsiteY1" fmla="*/ 3469541 h 4505242"/>
              <a:gd name="connsiteX2" fmla="*/ 3117685 w 4092420"/>
              <a:gd name="connsiteY2" fmla="*/ 2878400 h 4505242"/>
              <a:gd name="connsiteX3" fmla="*/ 2684755 w 4092420"/>
              <a:gd name="connsiteY3" fmla="*/ 2263057 h 4505242"/>
              <a:gd name="connsiteX4" fmla="*/ 1672733 w 4092420"/>
              <a:gd name="connsiteY4" fmla="*/ 1935425 h 4505242"/>
              <a:gd name="connsiteX5" fmla="*/ 1062105 w 4092420"/>
              <a:gd name="connsiteY5" fmla="*/ 1685013 h 4505242"/>
              <a:gd name="connsiteX6" fmla="*/ 749456 w 4092420"/>
              <a:gd name="connsiteY6" fmla="*/ 1378651 h 4505242"/>
              <a:gd name="connsiteX7" fmla="*/ 940775 w 4092420"/>
              <a:gd name="connsiteY7" fmla="*/ 923194 h 4505242"/>
              <a:gd name="connsiteX8" fmla="*/ 1383370 w 4092420"/>
              <a:gd name="connsiteY8" fmla="*/ 653006 h 4505242"/>
              <a:gd name="connsiteX9" fmla="*/ 1330119 w 4092420"/>
              <a:gd name="connsiteY9" fmla="*/ 381822 h 4505242"/>
              <a:gd name="connsiteX10" fmla="*/ 1467 w 4092420"/>
              <a:gd name="connsiteY10" fmla="*/ 32816 h 4505242"/>
              <a:gd name="connsiteX11" fmla="*/ 1050840 w 4092420"/>
              <a:gd name="connsiteY11" fmla="*/ 14193 h 4505242"/>
              <a:gd name="connsiteX12" fmla="*/ 1813237 w 4092420"/>
              <a:gd name="connsiteY12" fmla="*/ 397957 h 4505242"/>
              <a:gd name="connsiteX13" fmla="*/ 1684992 w 4092420"/>
              <a:gd name="connsiteY13" fmla="*/ 846813 h 4505242"/>
              <a:gd name="connsiteX14" fmla="*/ 1251119 w 4092420"/>
              <a:gd name="connsiteY14" fmla="*/ 1120905 h 4505242"/>
              <a:gd name="connsiteX15" fmla="*/ 1192130 w 4092420"/>
              <a:gd name="connsiteY15" fmla="*/ 1199591 h 4505242"/>
              <a:gd name="connsiteX16" fmla="*/ 1340282 w 4092420"/>
              <a:gd name="connsiteY16" fmla="*/ 1387452 h 4505242"/>
              <a:gd name="connsiteX17" fmla="*/ 2435810 w 4092420"/>
              <a:gd name="connsiteY17" fmla="*/ 1696434 h 4505242"/>
              <a:gd name="connsiteX18" fmla="*/ 3497285 w 4092420"/>
              <a:gd name="connsiteY18" fmla="*/ 2094893 h 4505242"/>
              <a:gd name="connsiteX19" fmla="*/ 4090626 w 4092420"/>
              <a:gd name="connsiteY19" fmla="*/ 3021314 h 4505242"/>
              <a:gd name="connsiteX20" fmla="*/ 3866512 w 4092420"/>
              <a:gd name="connsiteY20" fmla="*/ 3774331 h 4505242"/>
              <a:gd name="connsiteX21" fmla="*/ 3346933 w 4092420"/>
              <a:gd name="connsiteY21" fmla="*/ 4379093 h 4505242"/>
              <a:gd name="connsiteX22" fmla="*/ 3193019 w 4092420"/>
              <a:gd name="connsiteY22" fmla="*/ 4491935 h 4505242"/>
              <a:gd name="connsiteX23" fmla="*/ 3066136 w 4092420"/>
              <a:gd name="connsiteY23" fmla="*/ 4505242 h 4505242"/>
              <a:gd name="connsiteX24" fmla="*/ 1339130 w 4092420"/>
              <a:gd name="connsiteY24" fmla="*/ 4504509 h 4505242"/>
              <a:gd name="connsiteX0" fmla="*/ 1341464 w 4094754"/>
              <a:gd name="connsiteY0" fmla="*/ 4490591 h 4491324"/>
              <a:gd name="connsiteX1" fmla="*/ 2824973 w 4094754"/>
              <a:gd name="connsiteY1" fmla="*/ 3455623 h 4491324"/>
              <a:gd name="connsiteX2" fmla="*/ 3120019 w 4094754"/>
              <a:gd name="connsiteY2" fmla="*/ 2864482 h 4491324"/>
              <a:gd name="connsiteX3" fmla="*/ 2687089 w 4094754"/>
              <a:gd name="connsiteY3" fmla="*/ 2249139 h 4491324"/>
              <a:gd name="connsiteX4" fmla="*/ 1675067 w 4094754"/>
              <a:gd name="connsiteY4" fmla="*/ 1921507 h 4491324"/>
              <a:gd name="connsiteX5" fmla="*/ 1064439 w 4094754"/>
              <a:gd name="connsiteY5" fmla="*/ 1671095 h 4491324"/>
              <a:gd name="connsiteX6" fmla="*/ 751790 w 4094754"/>
              <a:gd name="connsiteY6" fmla="*/ 1364733 h 4491324"/>
              <a:gd name="connsiteX7" fmla="*/ 943109 w 4094754"/>
              <a:gd name="connsiteY7" fmla="*/ 909276 h 4491324"/>
              <a:gd name="connsiteX8" fmla="*/ 1385704 w 4094754"/>
              <a:gd name="connsiteY8" fmla="*/ 639088 h 4491324"/>
              <a:gd name="connsiteX9" fmla="*/ 1332453 w 4094754"/>
              <a:gd name="connsiteY9" fmla="*/ 367904 h 4491324"/>
              <a:gd name="connsiteX10" fmla="*/ 3801 w 4094754"/>
              <a:gd name="connsiteY10" fmla="*/ 18898 h 4491324"/>
              <a:gd name="connsiteX11" fmla="*/ 1053174 w 4094754"/>
              <a:gd name="connsiteY11" fmla="*/ 275 h 4491324"/>
              <a:gd name="connsiteX12" fmla="*/ 1815571 w 4094754"/>
              <a:gd name="connsiteY12" fmla="*/ 384039 h 4491324"/>
              <a:gd name="connsiteX13" fmla="*/ 1687326 w 4094754"/>
              <a:gd name="connsiteY13" fmla="*/ 832895 h 4491324"/>
              <a:gd name="connsiteX14" fmla="*/ 1253453 w 4094754"/>
              <a:gd name="connsiteY14" fmla="*/ 1106987 h 4491324"/>
              <a:gd name="connsiteX15" fmla="*/ 1194464 w 4094754"/>
              <a:gd name="connsiteY15" fmla="*/ 1185673 h 4491324"/>
              <a:gd name="connsiteX16" fmla="*/ 1342616 w 4094754"/>
              <a:gd name="connsiteY16" fmla="*/ 1373534 h 4491324"/>
              <a:gd name="connsiteX17" fmla="*/ 2438144 w 4094754"/>
              <a:gd name="connsiteY17" fmla="*/ 1682516 h 4491324"/>
              <a:gd name="connsiteX18" fmla="*/ 3499619 w 4094754"/>
              <a:gd name="connsiteY18" fmla="*/ 2080975 h 4491324"/>
              <a:gd name="connsiteX19" fmla="*/ 4092960 w 4094754"/>
              <a:gd name="connsiteY19" fmla="*/ 3007396 h 4491324"/>
              <a:gd name="connsiteX20" fmla="*/ 3868846 w 4094754"/>
              <a:gd name="connsiteY20" fmla="*/ 3760413 h 4491324"/>
              <a:gd name="connsiteX21" fmla="*/ 3349267 w 4094754"/>
              <a:gd name="connsiteY21" fmla="*/ 4365175 h 4491324"/>
              <a:gd name="connsiteX22" fmla="*/ 3195353 w 4094754"/>
              <a:gd name="connsiteY22" fmla="*/ 4478017 h 4491324"/>
              <a:gd name="connsiteX23" fmla="*/ 3068470 w 4094754"/>
              <a:gd name="connsiteY23" fmla="*/ 4491324 h 4491324"/>
              <a:gd name="connsiteX24" fmla="*/ 1341464 w 4094754"/>
              <a:gd name="connsiteY24" fmla="*/ 4490591 h 449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94754" h="4491324">
                <a:moveTo>
                  <a:pt x="1341464" y="4490591"/>
                </a:moveTo>
                <a:cubicBezTo>
                  <a:pt x="1874559" y="4203193"/>
                  <a:pt x="2410169" y="3897040"/>
                  <a:pt x="2824973" y="3455623"/>
                </a:cubicBezTo>
                <a:cubicBezTo>
                  <a:pt x="2979621" y="3291022"/>
                  <a:pt x="3122429" y="3090377"/>
                  <a:pt x="3120019" y="2864482"/>
                </a:cubicBezTo>
                <a:cubicBezTo>
                  <a:pt x="3117296" y="2601812"/>
                  <a:pt x="2915499" y="2378850"/>
                  <a:pt x="2687089" y="2249139"/>
                </a:cubicBezTo>
                <a:cubicBezTo>
                  <a:pt x="2377898" y="2073431"/>
                  <a:pt x="2015691" y="2023454"/>
                  <a:pt x="1675067" y="1921507"/>
                </a:cubicBezTo>
                <a:cubicBezTo>
                  <a:pt x="1463946" y="1858328"/>
                  <a:pt x="1259111" y="1774299"/>
                  <a:pt x="1064439" y="1671095"/>
                </a:cubicBezTo>
                <a:cubicBezTo>
                  <a:pt x="931898" y="1600791"/>
                  <a:pt x="793805" y="1508799"/>
                  <a:pt x="751790" y="1364733"/>
                </a:cubicBezTo>
                <a:cubicBezTo>
                  <a:pt x="702860" y="1196883"/>
                  <a:pt x="837457" y="1030217"/>
                  <a:pt x="943109" y="909276"/>
                </a:cubicBezTo>
                <a:cubicBezTo>
                  <a:pt x="1048761" y="788335"/>
                  <a:pt x="1320813" y="729317"/>
                  <a:pt x="1385704" y="639088"/>
                </a:cubicBezTo>
                <a:cubicBezTo>
                  <a:pt x="1450595" y="548859"/>
                  <a:pt x="1562770" y="471269"/>
                  <a:pt x="1332453" y="367904"/>
                </a:cubicBezTo>
                <a:cubicBezTo>
                  <a:pt x="1102136" y="264539"/>
                  <a:pt x="205653" y="37813"/>
                  <a:pt x="3801" y="18898"/>
                </a:cubicBezTo>
                <a:cubicBezTo>
                  <a:pt x="-72809" y="11719"/>
                  <a:pt x="1033602" y="1099"/>
                  <a:pt x="1053174" y="275"/>
                </a:cubicBezTo>
                <a:cubicBezTo>
                  <a:pt x="1285864" y="-9527"/>
                  <a:pt x="1709879" y="245269"/>
                  <a:pt x="1815571" y="384039"/>
                </a:cubicBezTo>
                <a:cubicBezTo>
                  <a:pt x="1921263" y="522809"/>
                  <a:pt x="1820914" y="725606"/>
                  <a:pt x="1687326" y="832895"/>
                </a:cubicBezTo>
                <a:cubicBezTo>
                  <a:pt x="1553738" y="940289"/>
                  <a:pt x="1384107" y="996239"/>
                  <a:pt x="1253453" y="1106987"/>
                </a:cubicBezTo>
                <a:cubicBezTo>
                  <a:pt x="1228097" y="1128465"/>
                  <a:pt x="1203370" y="1153507"/>
                  <a:pt x="1194464" y="1185673"/>
                </a:cubicBezTo>
                <a:cubicBezTo>
                  <a:pt x="1171204" y="1269807"/>
                  <a:pt x="1262883" y="1338120"/>
                  <a:pt x="1342616" y="1373534"/>
                </a:cubicBezTo>
                <a:cubicBezTo>
                  <a:pt x="1689841" y="1528077"/>
                  <a:pt x="2067555" y="1598067"/>
                  <a:pt x="2438144" y="1682516"/>
                </a:cubicBezTo>
                <a:cubicBezTo>
                  <a:pt x="2808733" y="1766964"/>
                  <a:pt x="3183199" y="1870272"/>
                  <a:pt x="3499619" y="2080975"/>
                </a:cubicBezTo>
                <a:cubicBezTo>
                  <a:pt x="3816040" y="2291678"/>
                  <a:pt x="4069595" y="2628005"/>
                  <a:pt x="4092960" y="3007396"/>
                </a:cubicBezTo>
                <a:cubicBezTo>
                  <a:pt x="4109305" y="3273210"/>
                  <a:pt x="4012388" y="3536090"/>
                  <a:pt x="3868846" y="3760413"/>
                </a:cubicBezTo>
                <a:cubicBezTo>
                  <a:pt x="3725200" y="3984737"/>
                  <a:pt x="3536500" y="4175847"/>
                  <a:pt x="3349267" y="4365175"/>
                </a:cubicBezTo>
                <a:cubicBezTo>
                  <a:pt x="3304109" y="4410857"/>
                  <a:pt x="3256437" y="4458111"/>
                  <a:pt x="3195353" y="4478017"/>
                </a:cubicBezTo>
                <a:cubicBezTo>
                  <a:pt x="3154805" y="4491219"/>
                  <a:pt x="3111218" y="4491324"/>
                  <a:pt x="3068470" y="4491324"/>
                </a:cubicBezTo>
                <a:lnTo>
                  <a:pt x="1341464" y="4490591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w="10463" cap="flat">
            <a:solidFill>
              <a:srgbClr val="1A1D28">
                <a:lumMod val="9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227C266-AA66-43F7-8001-4B6A77868769}"/>
              </a:ext>
            </a:extLst>
          </p:cNvPr>
          <p:cNvSpPr/>
          <p:nvPr/>
        </p:nvSpPr>
        <p:spPr>
          <a:xfrm>
            <a:off x="2398407" y="1344727"/>
            <a:ext cx="5504497" cy="5491449"/>
          </a:xfrm>
          <a:custGeom>
            <a:avLst/>
            <a:gdLst>
              <a:gd name="connsiteX0" fmla="*/ 2142439 w 3325587"/>
              <a:gd name="connsiteY0" fmla="*/ 4344077 h 4344076"/>
              <a:gd name="connsiteX1" fmla="*/ 3036590 w 3325587"/>
              <a:gd name="connsiteY1" fmla="*/ 3644808 h 4344076"/>
              <a:gd name="connsiteX2" fmla="*/ 3259027 w 3325587"/>
              <a:gd name="connsiteY2" fmla="*/ 3296641 h 4344076"/>
              <a:gd name="connsiteX3" fmla="*/ 3323882 w 3325587"/>
              <a:gd name="connsiteY3" fmla="*/ 3029884 h 4344076"/>
              <a:gd name="connsiteX4" fmla="*/ 3185160 w 3325587"/>
              <a:gd name="connsiteY4" fmla="*/ 2544147 h 4344076"/>
              <a:gd name="connsiteX5" fmla="*/ 2894200 w 3325587"/>
              <a:gd name="connsiteY5" fmla="*/ 2227412 h 4344076"/>
              <a:gd name="connsiteX6" fmla="*/ 2520887 w 3325587"/>
              <a:gd name="connsiteY6" fmla="*/ 2000469 h 4344076"/>
              <a:gd name="connsiteX7" fmla="*/ 1542707 w 3325587"/>
              <a:gd name="connsiteY7" fmla="*/ 1724073 h 4344076"/>
              <a:gd name="connsiteX8" fmla="*/ 1228278 w 3325587"/>
              <a:gd name="connsiteY8" fmla="*/ 1644653 h 4344076"/>
              <a:gd name="connsiteX9" fmla="*/ 1085260 w 3325587"/>
              <a:gd name="connsiteY9" fmla="*/ 1601696 h 4344076"/>
              <a:gd name="connsiteX10" fmla="*/ 945385 w 3325587"/>
              <a:gd name="connsiteY10" fmla="*/ 1527200 h 4344076"/>
              <a:gd name="connsiteX11" fmla="*/ 707127 w 3325587"/>
              <a:gd name="connsiteY11" fmla="*/ 1362913 h 4344076"/>
              <a:gd name="connsiteX12" fmla="*/ 626869 w 3325587"/>
              <a:gd name="connsiteY12" fmla="*/ 1251852 h 4344076"/>
              <a:gd name="connsiteX13" fmla="*/ 855488 w 3325587"/>
              <a:gd name="connsiteY13" fmla="*/ 924849 h 4344076"/>
              <a:gd name="connsiteX14" fmla="*/ 1215390 w 3325587"/>
              <a:gd name="connsiteY14" fmla="*/ 727034 h 4344076"/>
              <a:gd name="connsiteX15" fmla="*/ 1307592 w 3325587"/>
              <a:gd name="connsiteY15" fmla="*/ 467192 h 4344076"/>
              <a:gd name="connsiteX16" fmla="*/ 1115016 w 3325587"/>
              <a:gd name="connsiteY16" fmla="*/ 261518 h 4344076"/>
              <a:gd name="connsiteX17" fmla="*/ 862403 w 3325587"/>
              <a:gd name="connsiteY17" fmla="*/ 176756 h 4344076"/>
              <a:gd name="connsiteX18" fmla="*/ 650967 w 3325587"/>
              <a:gd name="connsiteY18" fmla="*/ 119968 h 4344076"/>
              <a:gd name="connsiteX19" fmla="*/ 184823 w 3325587"/>
              <a:gd name="connsiteY19" fmla="*/ 18755 h 4344076"/>
              <a:gd name="connsiteX20" fmla="*/ 0 w 3325587"/>
              <a:gd name="connsiteY20" fmla="*/ 0 h 4344076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15390 w 3325587"/>
              <a:gd name="connsiteY14" fmla="*/ 727034 h 4344077"/>
              <a:gd name="connsiteX15" fmla="*/ 1307592 w 3325587"/>
              <a:gd name="connsiteY15" fmla="*/ 467192 h 4344077"/>
              <a:gd name="connsiteX16" fmla="*/ 862403 w 3325587"/>
              <a:gd name="connsiteY16" fmla="*/ 176756 h 4344077"/>
              <a:gd name="connsiteX17" fmla="*/ 650967 w 3325587"/>
              <a:gd name="connsiteY17" fmla="*/ 119968 h 4344077"/>
              <a:gd name="connsiteX18" fmla="*/ 184823 w 3325587"/>
              <a:gd name="connsiteY18" fmla="*/ 18755 h 4344077"/>
              <a:gd name="connsiteX19" fmla="*/ 0 w 3325587"/>
              <a:gd name="connsiteY19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15390 w 3325587"/>
              <a:gd name="connsiteY14" fmla="*/ 727034 h 4344077"/>
              <a:gd name="connsiteX15" fmla="*/ 1307592 w 3325587"/>
              <a:gd name="connsiteY15" fmla="*/ 467192 h 4344077"/>
              <a:gd name="connsiteX16" fmla="*/ 650967 w 3325587"/>
              <a:gd name="connsiteY16" fmla="*/ 119968 h 4344077"/>
              <a:gd name="connsiteX17" fmla="*/ 184823 w 3325587"/>
              <a:gd name="connsiteY17" fmla="*/ 18755 h 4344077"/>
              <a:gd name="connsiteX18" fmla="*/ 0 w 3325587"/>
              <a:gd name="connsiteY18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15390 w 3325587"/>
              <a:gd name="connsiteY14" fmla="*/ 727034 h 4344077"/>
              <a:gd name="connsiteX15" fmla="*/ 1307592 w 3325587"/>
              <a:gd name="connsiteY15" fmla="*/ 467192 h 4344077"/>
              <a:gd name="connsiteX16" fmla="*/ 650967 w 3325587"/>
              <a:gd name="connsiteY16" fmla="*/ 119968 h 4344077"/>
              <a:gd name="connsiteX17" fmla="*/ 0 w 3325587"/>
              <a:gd name="connsiteY17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15390 w 3325587"/>
              <a:gd name="connsiteY14" fmla="*/ 727034 h 4344077"/>
              <a:gd name="connsiteX15" fmla="*/ 1307592 w 3325587"/>
              <a:gd name="connsiteY15" fmla="*/ 467192 h 4344077"/>
              <a:gd name="connsiteX16" fmla="*/ 650967 w 3325587"/>
              <a:gd name="connsiteY16" fmla="*/ 119968 h 4344077"/>
              <a:gd name="connsiteX17" fmla="*/ 0 w 3325587"/>
              <a:gd name="connsiteY17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15390 w 3325587"/>
              <a:gd name="connsiteY14" fmla="*/ 727034 h 4344077"/>
              <a:gd name="connsiteX15" fmla="*/ 1246125 w 3325587"/>
              <a:gd name="connsiteY15" fmla="*/ 396268 h 4344077"/>
              <a:gd name="connsiteX16" fmla="*/ 650967 w 3325587"/>
              <a:gd name="connsiteY16" fmla="*/ 119968 h 4344077"/>
              <a:gd name="connsiteX17" fmla="*/ 0 w 3325587"/>
              <a:gd name="connsiteY17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05934 w 3325587"/>
              <a:gd name="connsiteY14" fmla="*/ 703393 h 4344077"/>
              <a:gd name="connsiteX15" fmla="*/ 1246125 w 3325587"/>
              <a:gd name="connsiteY15" fmla="*/ 396268 h 4344077"/>
              <a:gd name="connsiteX16" fmla="*/ 650967 w 3325587"/>
              <a:gd name="connsiteY16" fmla="*/ 119968 h 4344077"/>
              <a:gd name="connsiteX17" fmla="*/ 0 w 3325587"/>
              <a:gd name="connsiteY17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707127 w 3325587"/>
              <a:gd name="connsiteY11" fmla="*/ 1362913 h 4344077"/>
              <a:gd name="connsiteX12" fmla="*/ 626869 w 3325587"/>
              <a:gd name="connsiteY12" fmla="*/ 1251852 h 4344077"/>
              <a:gd name="connsiteX13" fmla="*/ 855488 w 3325587"/>
              <a:gd name="connsiteY13" fmla="*/ 924849 h 4344077"/>
              <a:gd name="connsiteX14" fmla="*/ 1205934 w 3325587"/>
              <a:gd name="connsiteY14" fmla="*/ 703393 h 4344077"/>
              <a:gd name="connsiteX15" fmla="*/ 1246125 w 3325587"/>
              <a:gd name="connsiteY15" fmla="*/ 396268 h 4344077"/>
              <a:gd name="connsiteX16" fmla="*/ 726619 w 3325587"/>
              <a:gd name="connsiteY16" fmla="*/ 119968 h 4344077"/>
              <a:gd name="connsiteX17" fmla="*/ 0 w 3325587"/>
              <a:gd name="connsiteY17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626869 w 3325587"/>
              <a:gd name="connsiteY11" fmla="*/ 1251852 h 4344077"/>
              <a:gd name="connsiteX12" fmla="*/ 855488 w 3325587"/>
              <a:gd name="connsiteY12" fmla="*/ 924849 h 4344077"/>
              <a:gd name="connsiteX13" fmla="*/ 1205934 w 3325587"/>
              <a:gd name="connsiteY13" fmla="*/ 703393 h 4344077"/>
              <a:gd name="connsiteX14" fmla="*/ 1246125 w 3325587"/>
              <a:gd name="connsiteY14" fmla="*/ 396268 h 4344077"/>
              <a:gd name="connsiteX15" fmla="*/ 726619 w 3325587"/>
              <a:gd name="connsiteY15" fmla="*/ 119968 h 4344077"/>
              <a:gd name="connsiteX16" fmla="*/ 0 w 3325587"/>
              <a:gd name="connsiteY16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945385 w 3325587"/>
              <a:gd name="connsiteY10" fmla="*/ 1527200 h 4344077"/>
              <a:gd name="connsiteX11" fmla="*/ 626869 w 3325587"/>
              <a:gd name="connsiteY11" fmla="*/ 1251852 h 4344077"/>
              <a:gd name="connsiteX12" fmla="*/ 855488 w 3325587"/>
              <a:gd name="connsiteY12" fmla="*/ 924849 h 4344077"/>
              <a:gd name="connsiteX13" fmla="*/ 1205934 w 3325587"/>
              <a:gd name="connsiteY13" fmla="*/ 703393 h 4344077"/>
              <a:gd name="connsiteX14" fmla="*/ 1246125 w 3325587"/>
              <a:gd name="connsiteY14" fmla="*/ 396268 h 4344077"/>
              <a:gd name="connsiteX15" fmla="*/ 726619 w 3325587"/>
              <a:gd name="connsiteY15" fmla="*/ 119968 h 4344077"/>
              <a:gd name="connsiteX16" fmla="*/ 0 w 3325587"/>
              <a:gd name="connsiteY16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1085260 w 3325587"/>
              <a:gd name="connsiteY9" fmla="*/ 1601696 h 4344077"/>
              <a:gd name="connsiteX10" fmla="*/ 626869 w 3325587"/>
              <a:gd name="connsiteY10" fmla="*/ 1251852 h 4344077"/>
              <a:gd name="connsiteX11" fmla="*/ 855488 w 3325587"/>
              <a:gd name="connsiteY11" fmla="*/ 924849 h 4344077"/>
              <a:gd name="connsiteX12" fmla="*/ 1205934 w 3325587"/>
              <a:gd name="connsiteY12" fmla="*/ 703393 h 4344077"/>
              <a:gd name="connsiteX13" fmla="*/ 1246125 w 3325587"/>
              <a:gd name="connsiteY13" fmla="*/ 396268 h 4344077"/>
              <a:gd name="connsiteX14" fmla="*/ 726619 w 3325587"/>
              <a:gd name="connsiteY14" fmla="*/ 119968 h 4344077"/>
              <a:gd name="connsiteX15" fmla="*/ 0 w 3325587"/>
              <a:gd name="connsiteY15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28278 w 3325587"/>
              <a:gd name="connsiteY8" fmla="*/ 1644653 h 4344077"/>
              <a:gd name="connsiteX9" fmla="*/ 929229 w 3325587"/>
              <a:gd name="connsiteY9" fmla="*/ 1544957 h 4344077"/>
              <a:gd name="connsiteX10" fmla="*/ 626869 w 3325587"/>
              <a:gd name="connsiteY10" fmla="*/ 1251852 h 4344077"/>
              <a:gd name="connsiteX11" fmla="*/ 855488 w 3325587"/>
              <a:gd name="connsiteY11" fmla="*/ 924849 h 4344077"/>
              <a:gd name="connsiteX12" fmla="*/ 1205934 w 3325587"/>
              <a:gd name="connsiteY12" fmla="*/ 703393 h 4344077"/>
              <a:gd name="connsiteX13" fmla="*/ 1246125 w 3325587"/>
              <a:gd name="connsiteY13" fmla="*/ 396268 h 4344077"/>
              <a:gd name="connsiteX14" fmla="*/ 726619 w 3325587"/>
              <a:gd name="connsiteY14" fmla="*/ 119968 h 4344077"/>
              <a:gd name="connsiteX15" fmla="*/ 0 w 3325587"/>
              <a:gd name="connsiteY15" fmla="*/ 0 h 4344077"/>
              <a:gd name="connsiteX0" fmla="*/ 2142439 w 3325587"/>
              <a:gd name="connsiteY0" fmla="*/ 4344077 h 4344077"/>
              <a:gd name="connsiteX1" fmla="*/ 3036590 w 3325587"/>
              <a:gd name="connsiteY1" fmla="*/ 3644808 h 4344077"/>
              <a:gd name="connsiteX2" fmla="*/ 3259027 w 3325587"/>
              <a:gd name="connsiteY2" fmla="*/ 3296641 h 4344077"/>
              <a:gd name="connsiteX3" fmla="*/ 3323882 w 3325587"/>
              <a:gd name="connsiteY3" fmla="*/ 3029884 h 4344077"/>
              <a:gd name="connsiteX4" fmla="*/ 3185160 w 3325587"/>
              <a:gd name="connsiteY4" fmla="*/ 2544147 h 4344077"/>
              <a:gd name="connsiteX5" fmla="*/ 2894200 w 3325587"/>
              <a:gd name="connsiteY5" fmla="*/ 2227412 h 4344077"/>
              <a:gd name="connsiteX6" fmla="*/ 2520887 w 3325587"/>
              <a:gd name="connsiteY6" fmla="*/ 2000469 h 4344077"/>
              <a:gd name="connsiteX7" fmla="*/ 1542707 w 3325587"/>
              <a:gd name="connsiteY7" fmla="*/ 1724073 h 4344077"/>
              <a:gd name="connsiteX8" fmla="*/ 1242463 w 3325587"/>
              <a:gd name="connsiteY8" fmla="*/ 1658838 h 4344077"/>
              <a:gd name="connsiteX9" fmla="*/ 929229 w 3325587"/>
              <a:gd name="connsiteY9" fmla="*/ 1544957 h 4344077"/>
              <a:gd name="connsiteX10" fmla="*/ 626869 w 3325587"/>
              <a:gd name="connsiteY10" fmla="*/ 1251852 h 4344077"/>
              <a:gd name="connsiteX11" fmla="*/ 855488 w 3325587"/>
              <a:gd name="connsiteY11" fmla="*/ 924849 h 4344077"/>
              <a:gd name="connsiteX12" fmla="*/ 1205934 w 3325587"/>
              <a:gd name="connsiteY12" fmla="*/ 703393 h 4344077"/>
              <a:gd name="connsiteX13" fmla="*/ 1246125 w 3325587"/>
              <a:gd name="connsiteY13" fmla="*/ 396268 h 4344077"/>
              <a:gd name="connsiteX14" fmla="*/ 726619 w 3325587"/>
              <a:gd name="connsiteY14" fmla="*/ 119968 h 4344077"/>
              <a:gd name="connsiteX15" fmla="*/ 0 w 3325587"/>
              <a:gd name="connsiteY15" fmla="*/ 0 h 434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5587" h="4344077">
                <a:moveTo>
                  <a:pt x="2142439" y="4344077"/>
                </a:moveTo>
                <a:cubicBezTo>
                  <a:pt x="2479396" y="4164702"/>
                  <a:pt x="2788063" y="3936292"/>
                  <a:pt x="3036590" y="3644808"/>
                </a:cubicBezTo>
                <a:cubicBezTo>
                  <a:pt x="3125753" y="3540243"/>
                  <a:pt x="3201505" y="3421428"/>
                  <a:pt x="3259027" y="3296641"/>
                </a:cubicBezTo>
                <a:cubicBezTo>
                  <a:pt x="3296746" y="3214811"/>
                  <a:pt x="3317491" y="3119466"/>
                  <a:pt x="3323882" y="3029884"/>
                </a:cubicBezTo>
                <a:cubicBezTo>
                  <a:pt x="3336351" y="2855538"/>
                  <a:pt x="3279458" y="2689365"/>
                  <a:pt x="3185160" y="2544147"/>
                </a:cubicBezTo>
                <a:cubicBezTo>
                  <a:pt x="3106684" y="2423446"/>
                  <a:pt x="3005367" y="2318252"/>
                  <a:pt x="2894200" y="2227412"/>
                </a:cubicBezTo>
                <a:cubicBezTo>
                  <a:pt x="2781357" y="2135105"/>
                  <a:pt x="2656361" y="2055162"/>
                  <a:pt x="2520887" y="2000469"/>
                </a:cubicBezTo>
                <a:cubicBezTo>
                  <a:pt x="2206352" y="1873272"/>
                  <a:pt x="1870548" y="1806216"/>
                  <a:pt x="1542707" y="1724073"/>
                </a:cubicBezTo>
                <a:lnTo>
                  <a:pt x="1242463" y="1658838"/>
                </a:lnTo>
                <a:cubicBezTo>
                  <a:pt x="1193952" y="1646475"/>
                  <a:pt x="1031828" y="1612788"/>
                  <a:pt x="929229" y="1544957"/>
                </a:cubicBezTo>
                <a:cubicBezTo>
                  <a:pt x="826630" y="1477126"/>
                  <a:pt x="639159" y="1355203"/>
                  <a:pt x="626869" y="1251852"/>
                </a:cubicBezTo>
                <a:cubicBezTo>
                  <a:pt x="614579" y="1148501"/>
                  <a:pt x="758977" y="1016259"/>
                  <a:pt x="855488" y="924849"/>
                </a:cubicBezTo>
                <a:cubicBezTo>
                  <a:pt x="951999" y="833439"/>
                  <a:pt x="1140828" y="791490"/>
                  <a:pt x="1205934" y="703393"/>
                </a:cubicBezTo>
                <a:cubicBezTo>
                  <a:pt x="1271040" y="615296"/>
                  <a:pt x="1326011" y="493505"/>
                  <a:pt x="1246125" y="396268"/>
                </a:cubicBezTo>
                <a:cubicBezTo>
                  <a:pt x="1166239" y="299031"/>
                  <a:pt x="949626" y="181815"/>
                  <a:pt x="726619" y="119968"/>
                </a:cubicBezTo>
                <a:cubicBezTo>
                  <a:pt x="557220" y="72988"/>
                  <a:pt x="135618" y="24993"/>
                  <a:pt x="0" y="0"/>
                </a:cubicBezTo>
              </a:path>
            </a:pathLst>
          </a:custGeom>
          <a:noFill/>
          <a:ln w="10463" cap="flat">
            <a:solidFill>
              <a:srgbClr val="000000">
                <a:lumMod val="65000"/>
              </a:srgbClr>
            </a:solidFill>
            <a:prstDash val="lgDash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D7010D-81B0-4E7C-9AB2-0BDA41D41D9F}"/>
              </a:ext>
            </a:extLst>
          </p:cNvPr>
          <p:cNvSpPr txBox="1"/>
          <p:nvPr/>
        </p:nvSpPr>
        <p:spPr>
          <a:xfrm>
            <a:off x="9753585" y="4860647"/>
            <a:ext cx="2044841" cy="11695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Annual Training window closes.  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Training requirements for Existing SCOs must be complete.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BA3236-7E4E-46E8-9BB4-BFB5314DA828}"/>
              </a:ext>
            </a:extLst>
          </p:cNvPr>
          <p:cNvGrpSpPr/>
          <p:nvPr/>
        </p:nvGrpSpPr>
        <p:grpSpPr>
          <a:xfrm>
            <a:off x="603399" y="767541"/>
            <a:ext cx="2004155" cy="1212882"/>
            <a:chOff x="13063" y="767323"/>
            <a:chExt cx="2004155" cy="121288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E080D65-1CDE-46AA-A0DC-182761121EFA}"/>
                </a:ext>
              </a:extLst>
            </p:cNvPr>
            <p:cNvSpPr/>
            <p:nvPr/>
          </p:nvSpPr>
          <p:spPr bwMode="auto">
            <a:xfrm flipH="1">
              <a:off x="13063" y="983127"/>
              <a:ext cx="1828800" cy="276624"/>
            </a:xfrm>
            <a:prstGeom prst="rect">
              <a:avLst/>
            </a:prstGeom>
            <a:solidFill>
              <a:srgbClr val="004279">
                <a:lumMod val="50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F26F80B-FE56-4DCF-80AF-D15BB2DE1D6A}"/>
                </a:ext>
              </a:extLst>
            </p:cNvPr>
            <p:cNvSpPr/>
            <p:nvPr/>
          </p:nvSpPr>
          <p:spPr>
            <a:xfrm flipH="1">
              <a:off x="1389707" y="1843623"/>
              <a:ext cx="627511" cy="136582"/>
            </a:xfrm>
            <a:custGeom>
              <a:avLst/>
              <a:gdLst>
                <a:gd name="connsiteX0" fmla="*/ 595331 w 595331"/>
                <a:gd name="connsiteY0" fmla="*/ 98803 h 197605"/>
                <a:gd name="connsiteX1" fmla="*/ 297666 w 595331"/>
                <a:gd name="connsiteY1" fmla="*/ 197605 h 197605"/>
                <a:gd name="connsiteX2" fmla="*/ 0 w 595331"/>
                <a:gd name="connsiteY2" fmla="*/ 98803 h 197605"/>
                <a:gd name="connsiteX3" fmla="*/ 297666 w 595331"/>
                <a:gd name="connsiteY3" fmla="*/ 0 h 197605"/>
                <a:gd name="connsiteX4" fmla="*/ 595331 w 595331"/>
                <a:gd name="connsiteY4" fmla="*/ 98803 h 19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31" h="197605">
                  <a:moveTo>
                    <a:pt x="595331" y="98803"/>
                  </a:moveTo>
                  <a:cubicBezTo>
                    <a:pt x="595331" y="153370"/>
                    <a:pt x="462062" y="197605"/>
                    <a:pt x="297666" y="197605"/>
                  </a:cubicBezTo>
                  <a:cubicBezTo>
                    <a:pt x="133269" y="197605"/>
                    <a:pt x="0" y="153370"/>
                    <a:pt x="0" y="98803"/>
                  </a:cubicBezTo>
                  <a:cubicBezTo>
                    <a:pt x="0" y="44236"/>
                    <a:pt x="133270" y="0"/>
                    <a:pt x="297666" y="0"/>
                  </a:cubicBezTo>
                  <a:cubicBezTo>
                    <a:pt x="462062" y="0"/>
                    <a:pt x="595331" y="44236"/>
                    <a:pt x="595331" y="98803"/>
                  </a:cubicBezTo>
                  <a:close/>
                </a:path>
              </a:pathLst>
            </a:custGeom>
            <a:solidFill>
              <a:srgbClr val="004279">
                <a:lumMod val="50000"/>
              </a:srgbClr>
            </a:solidFill>
            <a:ln w="10463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4D0F81F-397B-43CE-B9DA-CA126C3066AF}"/>
                </a:ext>
              </a:extLst>
            </p:cNvPr>
            <p:cNvSpPr/>
            <p:nvPr/>
          </p:nvSpPr>
          <p:spPr>
            <a:xfrm flipH="1">
              <a:off x="1598863" y="767323"/>
              <a:ext cx="209199" cy="1144591"/>
            </a:xfrm>
            <a:prstGeom prst="roundRect">
              <a:avLst>
                <a:gd name="adj" fmla="val 50000"/>
              </a:avLst>
            </a:prstGeom>
            <a:solidFill>
              <a:srgbClr val="004279">
                <a:lumMod val="50000"/>
              </a:srgbClr>
            </a:solidFill>
            <a:ln w="10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A36B29-4FCD-4C32-9ECB-82D3756CF52C}"/>
                </a:ext>
              </a:extLst>
            </p:cNvPr>
            <p:cNvSpPr/>
            <p:nvPr/>
          </p:nvSpPr>
          <p:spPr>
            <a:xfrm flipH="1">
              <a:off x="1435704" y="936789"/>
              <a:ext cx="535516" cy="466959"/>
            </a:xfrm>
            <a:custGeom>
              <a:avLst/>
              <a:gdLst>
                <a:gd name="connsiteX0" fmla="*/ 508054 w 508053"/>
                <a:gd name="connsiteY0" fmla="*/ 253975 h 675589"/>
                <a:gd name="connsiteX1" fmla="*/ 254079 w 508053"/>
                <a:gd name="connsiteY1" fmla="*/ 675589 h 675589"/>
                <a:gd name="connsiteX2" fmla="*/ 0 w 508053"/>
                <a:gd name="connsiteY2" fmla="*/ 253975 h 675589"/>
                <a:gd name="connsiteX3" fmla="*/ 253975 w 508053"/>
                <a:gd name="connsiteY3" fmla="*/ 0 h 675589"/>
                <a:gd name="connsiteX4" fmla="*/ 508054 w 508053"/>
                <a:gd name="connsiteY4" fmla="*/ 253975 h 67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53" h="675589">
                  <a:moveTo>
                    <a:pt x="508054" y="253975"/>
                  </a:moveTo>
                  <a:cubicBezTo>
                    <a:pt x="508054" y="394268"/>
                    <a:pt x="254079" y="675589"/>
                    <a:pt x="254079" y="675589"/>
                  </a:cubicBezTo>
                  <a:cubicBezTo>
                    <a:pt x="254079" y="675589"/>
                    <a:pt x="0" y="394268"/>
                    <a:pt x="0" y="253975"/>
                  </a:cubicBezTo>
                  <a:cubicBezTo>
                    <a:pt x="0" y="113681"/>
                    <a:pt x="113681" y="0"/>
                    <a:pt x="253975" y="0"/>
                  </a:cubicBezTo>
                  <a:cubicBezTo>
                    <a:pt x="394373" y="0"/>
                    <a:pt x="508054" y="113681"/>
                    <a:pt x="508054" y="253975"/>
                  </a:cubicBezTo>
                  <a:close/>
                </a:path>
              </a:pathLst>
            </a:custGeom>
            <a:solidFill>
              <a:srgbClr val="E5F2F7">
                <a:lumMod val="50000"/>
              </a:srgbClr>
            </a:solidFill>
            <a:ln w="10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88BB0D2-E37D-4074-B714-8F80C21FD46E}"/>
              </a:ext>
            </a:extLst>
          </p:cNvPr>
          <p:cNvSpPr/>
          <p:nvPr/>
        </p:nvSpPr>
        <p:spPr bwMode="auto">
          <a:xfrm>
            <a:off x="7776752" y="2496619"/>
            <a:ext cx="1828800" cy="335901"/>
          </a:xfrm>
          <a:prstGeom prst="rect">
            <a:avLst/>
          </a:prstGeom>
          <a:solidFill>
            <a:srgbClr val="E5F2F7">
              <a:lumMod val="2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D09AE39-F016-48D2-810E-6D40034496BC}"/>
              </a:ext>
            </a:extLst>
          </p:cNvPr>
          <p:cNvSpPr/>
          <p:nvPr/>
        </p:nvSpPr>
        <p:spPr>
          <a:xfrm>
            <a:off x="7333544" y="3513030"/>
            <a:ext cx="705950" cy="165850"/>
          </a:xfrm>
          <a:custGeom>
            <a:avLst/>
            <a:gdLst>
              <a:gd name="connsiteX0" fmla="*/ 595331 w 595331"/>
              <a:gd name="connsiteY0" fmla="*/ 98803 h 197605"/>
              <a:gd name="connsiteX1" fmla="*/ 297666 w 595331"/>
              <a:gd name="connsiteY1" fmla="*/ 197605 h 197605"/>
              <a:gd name="connsiteX2" fmla="*/ 0 w 595331"/>
              <a:gd name="connsiteY2" fmla="*/ 98803 h 197605"/>
              <a:gd name="connsiteX3" fmla="*/ 297666 w 595331"/>
              <a:gd name="connsiteY3" fmla="*/ 0 h 197605"/>
              <a:gd name="connsiteX4" fmla="*/ 595331 w 595331"/>
              <a:gd name="connsiteY4" fmla="*/ 9880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31" h="197605">
                <a:moveTo>
                  <a:pt x="595331" y="98803"/>
                </a:moveTo>
                <a:cubicBezTo>
                  <a:pt x="595331" y="153370"/>
                  <a:pt x="462062" y="197605"/>
                  <a:pt x="297666" y="197605"/>
                </a:cubicBezTo>
                <a:cubicBezTo>
                  <a:pt x="133269" y="197605"/>
                  <a:pt x="0" y="153370"/>
                  <a:pt x="0" y="98803"/>
                </a:cubicBezTo>
                <a:cubicBezTo>
                  <a:pt x="0" y="44236"/>
                  <a:pt x="133270" y="0"/>
                  <a:pt x="297666" y="0"/>
                </a:cubicBezTo>
                <a:cubicBezTo>
                  <a:pt x="462062" y="0"/>
                  <a:pt x="595331" y="44236"/>
                  <a:pt x="595331" y="98803"/>
                </a:cubicBezTo>
                <a:close/>
              </a:path>
            </a:pathLst>
          </a:custGeom>
          <a:solidFill>
            <a:srgbClr val="E5F2F7">
              <a:lumMod val="25000"/>
            </a:srgbClr>
          </a:solidFill>
          <a:ln w="10463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F91E01-3D7F-454D-9411-D6D784D67143}"/>
              </a:ext>
            </a:extLst>
          </p:cNvPr>
          <p:cNvSpPr/>
          <p:nvPr/>
        </p:nvSpPr>
        <p:spPr>
          <a:xfrm>
            <a:off x="7568845" y="2206094"/>
            <a:ext cx="235348" cy="1389861"/>
          </a:xfrm>
          <a:prstGeom prst="roundRect">
            <a:avLst>
              <a:gd name="adj" fmla="val 50000"/>
            </a:avLst>
          </a:prstGeom>
          <a:solidFill>
            <a:srgbClr val="E5F2F7">
              <a:lumMod val="25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E560BA1-7EBA-45F3-8C9C-36B2FFE827D0}"/>
              </a:ext>
            </a:extLst>
          </p:cNvPr>
          <p:cNvSpPr/>
          <p:nvPr/>
        </p:nvSpPr>
        <p:spPr>
          <a:xfrm>
            <a:off x="7385292" y="2411874"/>
            <a:ext cx="602455" cy="567022"/>
          </a:xfrm>
          <a:custGeom>
            <a:avLst/>
            <a:gdLst>
              <a:gd name="connsiteX0" fmla="*/ 508054 w 508053"/>
              <a:gd name="connsiteY0" fmla="*/ 253975 h 675589"/>
              <a:gd name="connsiteX1" fmla="*/ 254079 w 508053"/>
              <a:gd name="connsiteY1" fmla="*/ 675589 h 675589"/>
              <a:gd name="connsiteX2" fmla="*/ 0 w 508053"/>
              <a:gd name="connsiteY2" fmla="*/ 253975 h 675589"/>
              <a:gd name="connsiteX3" fmla="*/ 253975 w 508053"/>
              <a:gd name="connsiteY3" fmla="*/ 0 h 675589"/>
              <a:gd name="connsiteX4" fmla="*/ 508054 w 508053"/>
              <a:gd name="connsiteY4" fmla="*/ 253975 h 6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53" h="675589">
                <a:moveTo>
                  <a:pt x="508054" y="253975"/>
                </a:moveTo>
                <a:cubicBezTo>
                  <a:pt x="508054" y="394268"/>
                  <a:pt x="254079" y="675589"/>
                  <a:pt x="254079" y="675589"/>
                </a:cubicBezTo>
                <a:cubicBezTo>
                  <a:pt x="254079" y="675589"/>
                  <a:pt x="0" y="394268"/>
                  <a:pt x="0" y="253975"/>
                </a:cubicBezTo>
                <a:cubicBezTo>
                  <a:pt x="0" y="113681"/>
                  <a:pt x="113681" y="0"/>
                  <a:pt x="253975" y="0"/>
                </a:cubicBezTo>
                <a:cubicBezTo>
                  <a:pt x="394373" y="0"/>
                  <a:pt x="508054" y="113681"/>
                  <a:pt x="508054" y="253975"/>
                </a:cubicBezTo>
                <a:close/>
              </a:path>
            </a:pathLst>
          </a:custGeom>
          <a:solidFill>
            <a:srgbClr val="E5F2F7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B104C2B-EFFA-4341-8544-30B3BBA24CA3}"/>
              </a:ext>
            </a:extLst>
          </p:cNvPr>
          <p:cNvSpPr txBox="1"/>
          <p:nvPr/>
        </p:nvSpPr>
        <p:spPr>
          <a:xfrm>
            <a:off x="8075877" y="2489970"/>
            <a:ext cx="1799293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August 1, 2024</a:t>
            </a:r>
            <a:endParaRPr lang="en-IN" sz="1400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FB7DE37-D1B7-44CB-A631-F604F4DB4D2E}"/>
              </a:ext>
            </a:extLst>
          </p:cNvPr>
          <p:cNvSpPr/>
          <p:nvPr/>
        </p:nvSpPr>
        <p:spPr bwMode="auto">
          <a:xfrm flipH="1">
            <a:off x="4265883" y="3647408"/>
            <a:ext cx="1828800" cy="355660"/>
          </a:xfrm>
          <a:prstGeom prst="rect">
            <a:avLst/>
          </a:prstGeom>
          <a:solidFill>
            <a:srgbClr val="00427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D50EEEE-784C-40E8-9160-E376DE3CADE9}"/>
              </a:ext>
            </a:extLst>
          </p:cNvPr>
          <p:cNvSpPr/>
          <p:nvPr/>
        </p:nvSpPr>
        <p:spPr>
          <a:xfrm flipH="1">
            <a:off x="5852401" y="4745009"/>
            <a:ext cx="732096" cy="175605"/>
          </a:xfrm>
          <a:custGeom>
            <a:avLst/>
            <a:gdLst>
              <a:gd name="connsiteX0" fmla="*/ 595331 w 595331"/>
              <a:gd name="connsiteY0" fmla="*/ 98803 h 197605"/>
              <a:gd name="connsiteX1" fmla="*/ 297666 w 595331"/>
              <a:gd name="connsiteY1" fmla="*/ 197605 h 197605"/>
              <a:gd name="connsiteX2" fmla="*/ 0 w 595331"/>
              <a:gd name="connsiteY2" fmla="*/ 98803 h 197605"/>
              <a:gd name="connsiteX3" fmla="*/ 297666 w 595331"/>
              <a:gd name="connsiteY3" fmla="*/ 0 h 197605"/>
              <a:gd name="connsiteX4" fmla="*/ 595331 w 595331"/>
              <a:gd name="connsiteY4" fmla="*/ 9880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31" h="197605">
                <a:moveTo>
                  <a:pt x="595331" y="98803"/>
                </a:moveTo>
                <a:cubicBezTo>
                  <a:pt x="595331" y="153370"/>
                  <a:pt x="462062" y="197605"/>
                  <a:pt x="297666" y="197605"/>
                </a:cubicBezTo>
                <a:cubicBezTo>
                  <a:pt x="133269" y="197605"/>
                  <a:pt x="0" y="153370"/>
                  <a:pt x="0" y="98803"/>
                </a:cubicBezTo>
                <a:cubicBezTo>
                  <a:pt x="0" y="44236"/>
                  <a:pt x="133270" y="0"/>
                  <a:pt x="297666" y="0"/>
                </a:cubicBezTo>
                <a:cubicBezTo>
                  <a:pt x="462062" y="0"/>
                  <a:pt x="595331" y="44236"/>
                  <a:pt x="595331" y="98803"/>
                </a:cubicBezTo>
                <a:close/>
              </a:path>
            </a:pathLst>
          </a:custGeom>
          <a:solidFill>
            <a:srgbClr val="004279"/>
          </a:solidFill>
          <a:ln w="10463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C601CC3-A24B-4B4F-92AC-6A4B0AF3FCA6}"/>
              </a:ext>
            </a:extLst>
          </p:cNvPr>
          <p:cNvSpPr/>
          <p:nvPr/>
        </p:nvSpPr>
        <p:spPr>
          <a:xfrm flipH="1">
            <a:off x="6096417" y="3361195"/>
            <a:ext cx="244065" cy="1471617"/>
          </a:xfrm>
          <a:prstGeom prst="roundRect">
            <a:avLst>
              <a:gd name="adj" fmla="val 50000"/>
            </a:avLst>
          </a:prstGeom>
          <a:solidFill>
            <a:srgbClr val="004279"/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E3658A0-AA09-4977-8EC5-E04401DCCE92}"/>
              </a:ext>
            </a:extLst>
          </p:cNvPr>
          <p:cNvSpPr/>
          <p:nvPr/>
        </p:nvSpPr>
        <p:spPr>
          <a:xfrm flipH="1">
            <a:off x="5906064" y="3579080"/>
            <a:ext cx="624768" cy="600376"/>
          </a:xfrm>
          <a:custGeom>
            <a:avLst/>
            <a:gdLst>
              <a:gd name="connsiteX0" fmla="*/ 508054 w 508053"/>
              <a:gd name="connsiteY0" fmla="*/ 253975 h 675589"/>
              <a:gd name="connsiteX1" fmla="*/ 254079 w 508053"/>
              <a:gd name="connsiteY1" fmla="*/ 675589 h 675589"/>
              <a:gd name="connsiteX2" fmla="*/ 0 w 508053"/>
              <a:gd name="connsiteY2" fmla="*/ 253975 h 675589"/>
              <a:gd name="connsiteX3" fmla="*/ 253975 w 508053"/>
              <a:gd name="connsiteY3" fmla="*/ 0 h 675589"/>
              <a:gd name="connsiteX4" fmla="*/ 508054 w 508053"/>
              <a:gd name="connsiteY4" fmla="*/ 253975 h 6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53" h="675589">
                <a:moveTo>
                  <a:pt x="508054" y="253975"/>
                </a:moveTo>
                <a:cubicBezTo>
                  <a:pt x="508054" y="394268"/>
                  <a:pt x="254079" y="675589"/>
                  <a:pt x="254079" y="675589"/>
                </a:cubicBezTo>
                <a:cubicBezTo>
                  <a:pt x="254079" y="675589"/>
                  <a:pt x="0" y="394268"/>
                  <a:pt x="0" y="253975"/>
                </a:cubicBezTo>
                <a:cubicBezTo>
                  <a:pt x="0" y="113681"/>
                  <a:pt x="113681" y="0"/>
                  <a:pt x="253975" y="0"/>
                </a:cubicBezTo>
                <a:cubicBezTo>
                  <a:pt x="394373" y="0"/>
                  <a:pt x="508054" y="113681"/>
                  <a:pt x="508054" y="253975"/>
                </a:cubicBezTo>
                <a:close/>
              </a:path>
            </a:pathLst>
          </a:custGeom>
          <a:solidFill>
            <a:srgbClr val="E5F2F7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9F9CF2-EE78-4FFC-92DA-8833EF7599A3}"/>
              </a:ext>
            </a:extLst>
          </p:cNvPr>
          <p:cNvSpPr/>
          <p:nvPr/>
        </p:nvSpPr>
        <p:spPr bwMode="auto">
          <a:xfrm flipH="1">
            <a:off x="688899" y="2651751"/>
            <a:ext cx="1828800" cy="316142"/>
          </a:xfrm>
          <a:prstGeom prst="rect">
            <a:avLst/>
          </a:prstGeom>
          <a:solidFill>
            <a:srgbClr val="0C7CBB">
              <a:lumMod val="7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95EC49C-165B-4F67-B673-641593609993}"/>
              </a:ext>
            </a:extLst>
          </p:cNvPr>
          <p:cNvSpPr/>
          <p:nvPr/>
        </p:nvSpPr>
        <p:spPr>
          <a:xfrm flipH="1">
            <a:off x="2140479" y="3620501"/>
            <a:ext cx="665256" cy="156094"/>
          </a:xfrm>
          <a:custGeom>
            <a:avLst/>
            <a:gdLst>
              <a:gd name="connsiteX0" fmla="*/ 595331 w 595331"/>
              <a:gd name="connsiteY0" fmla="*/ 98803 h 197605"/>
              <a:gd name="connsiteX1" fmla="*/ 297666 w 595331"/>
              <a:gd name="connsiteY1" fmla="*/ 197605 h 197605"/>
              <a:gd name="connsiteX2" fmla="*/ 0 w 595331"/>
              <a:gd name="connsiteY2" fmla="*/ 98803 h 197605"/>
              <a:gd name="connsiteX3" fmla="*/ 297666 w 595331"/>
              <a:gd name="connsiteY3" fmla="*/ 0 h 197605"/>
              <a:gd name="connsiteX4" fmla="*/ 595331 w 595331"/>
              <a:gd name="connsiteY4" fmla="*/ 9880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31" h="197605">
                <a:moveTo>
                  <a:pt x="595331" y="98803"/>
                </a:moveTo>
                <a:cubicBezTo>
                  <a:pt x="595331" y="153370"/>
                  <a:pt x="462062" y="197605"/>
                  <a:pt x="297666" y="197605"/>
                </a:cubicBezTo>
                <a:cubicBezTo>
                  <a:pt x="133269" y="197605"/>
                  <a:pt x="0" y="153370"/>
                  <a:pt x="0" y="98803"/>
                </a:cubicBezTo>
                <a:cubicBezTo>
                  <a:pt x="0" y="44236"/>
                  <a:pt x="133270" y="0"/>
                  <a:pt x="297666" y="0"/>
                </a:cubicBezTo>
                <a:cubicBezTo>
                  <a:pt x="462062" y="0"/>
                  <a:pt x="595331" y="44236"/>
                  <a:pt x="595331" y="98803"/>
                </a:cubicBezTo>
                <a:close/>
              </a:path>
            </a:pathLst>
          </a:custGeom>
          <a:solidFill>
            <a:srgbClr val="0C7CBB">
              <a:lumMod val="75000"/>
            </a:srgbClr>
          </a:solidFill>
          <a:ln w="10463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E6F45F5-90B7-4103-BA88-7D494CA0E2F9}"/>
              </a:ext>
            </a:extLst>
          </p:cNvPr>
          <p:cNvSpPr/>
          <p:nvPr/>
        </p:nvSpPr>
        <p:spPr>
          <a:xfrm flipH="1">
            <a:off x="2362216" y="2390443"/>
            <a:ext cx="221782" cy="1308105"/>
          </a:xfrm>
          <a:prstGeom prst="roundRect">
            <a:avLst>
              <a:gd name="adj" fmla="val 50000"/>
            </a:avLst>
          </a:prstGeom>
          <a:solidFill>
            <a:srgbClr val="0C7CBB">
              <a:lumMod val="75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26CA374-80E9-463C-875A-CA84CD301736}"/>
              </a:ext>
            </a:extLst>
          </p:cNvPr>
          <p:cNvSpPr/>
          <p:nvPr/>
        </p:nvSpPr>
        <p:spPr>
          <a:xfrm flipH="1">
            <a:off x="2189243" y="2584118"/>
            <a:ext cx="567727" cy="533668"/>
          </a:xfrm>
          <a:custGeom>
            <a:avLst/>
            <a:gdLst>
              <a:gd name="connsiteX0" fmla="*/ 508054 w 508053"/>
              <a:gd name="connsiteY0" fmla="*/ 253975 h 675589"/>
              <a:gd name="connsiteX1" fmla="*/ 254079 w 508053"/>
              <a:gd name="connsiteY1" fmla="*/ 675589 h 675589"/>
              <a:gd name="connsiteX2" fmla="*/ 0 w 508053"/>
              <a:gd name="connsiteY2" fmla="*/ 253975 h 675589"/>
              <a:gd name="connsiteX3" fmla="*/ 253975 w 508053"/>
              <a:gd name="connsiteY3" fmla="*/ 0 h 675589"/>
              <a:gd name="connsiteX4" fmla="*/ 508054 w 508053"/>
              <a:gd name="connsiteY4" fmla="*/ 253975 h 6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53" h="675589">
                <a:moveTo>
                  <a:pt x="508054" y="253975"/>
                </a:moveTo>
                <a:cubicBezTo>
                  <a:pt x="508054" y="394268"/>
                  <a:pt x="254079" y="675589"/>
                  <a:pt x="254079" y="675589"/>
                </a:cubicBezTo>
                <a:cubicBezTo>
                  <a:pt x="254079" y="675589"/>
                  <a:pt x="0" y="394268"/>
                  <a:pt x="0" y="253975"/>
                </a:cubicBezTo>
                <a:cubicBezTo>
                  <a:pt x="0" y="113681"/>
                  <a:pt x="113681" y="0"/>
                  <a:pt x="253975" y="0"/>
                </a:cubicBezTo>
                <a:cubicBezTo>
                  <a:pt x="394373" y="0"/>
                  <a:pt x="508054" y="113681"/>
                  <a:pt x="508054" y="253975"/>
                </a:cubicBezTo>
                <a:close/>
              </a:path>
            </a:pathLst>
          </a:custGeom>
          <a:solidFill>
            <a:srgbClr val="E5F2F7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350B437-291A-4DA3-BA15-74F95E09FC54}"/>
              </a:ext>
            </a:extLst>
          </p:cNvPr>
          <p:cNvSpPr txBox="1"/>
          <p:nvPr/>
        </p:nvSpPr>
        <p:spPr>
          <a:xfrm flipH="1">
            <a:off x="4335642" y="3652437"/>
            <a:ext cx="1661535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August 15, 2024</a:t>
            </a:r>
            <a:endParaRPr lang="en-IN" sz="1400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6ED458-AD47-4525-8E84-1740889B5A4A}"/>
              </a:ext>
            </a:extLst>
          </p:cNvPr>
          <p:cNvSpPr txBox="1"/>
          <p:nvPr/>
        </p:nvSpPr>
        <p:spPr>
          <a:xfrm flipH="1">
            <a:off x="874120" y="2637463"/>
            <a:ext cx="1412069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July 1, 2024</a:t>
            </a:r>
            <a:endParaRPr lang="en-IN" sz="1400" dirty="0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279BA2C-4E5A-472A-9EA4-3C5C26678C33}"/>
              </a:ext>
            </a:extLst>
          </p:cNvPr>
          <p:cNvSpPr/>
          <p:nvPr/>
        </p:nvSpPr>
        <p:spPr bwMode="auto">
          <a:xfrm flipH="1">
            <a:off x="1568027" y="5311619"/>
            <a:ext cx="2194560" cy="395178"/>
          </a:xfrm>
          <a:prstGeom prst="rect">
            <a:avLst/>
          </a:prstGeom>
          <a:solidFill>
            <a:srgbClr val="0C7CBB">
              <a:lumMod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ED4E1A3-8140-4D65-B884-22D90A120EBC}"/>
              </a:ext>
            </a:extLst>
          </p:cNvPr>
          <p:cNvSpPr/>
          <p:nvPr/>
        </p:nvSpPr>
        <p:spPr>
          <a:xfrm flipH="1">
            <a:off x="3532393" y="6555855"/>
            <a:ext cx="784388" cy="195117"/>
          </a:xfrm>
          <a:custGeom>
            <a:avLst/>
            <a:gdLst>
              <a:gd name="connsiteX0" fmla="*/ 595331 w 595331"/>
              <a:gd name="connsiteY0" fmla="*/ 98803 h 197605"/>
              <a:gd name="connsiteX1" fmla="*/ 297666 w 595331"/>
              <a:gd name="connsiteY1" fmla="*/ 197605 h 197605"/>
              <a:gd name="connsiteX2" fmla="*/ 0 w 595331"/>
              <a:gd name="connsiteY2" fmla="*/ 98803 h 197605"/>
              <a:gd name="connsiteX3" fmla="*/ 297666 w 595331"/>
              <a:gd name="connsiteY3" fmla="*/ 0 h 197605"/>
              <a:gd name="connsiteX4" fmla="*/ 595331 w 595331"/>
              <a:gd name="connsiteY4" fmla="*/ 9880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31" h="197605">
                <a:moveTo>
                  <a:pt x="595331" y="98803"/>
                </a:moveTo>
                <a:cubicBezTo>
                  <a:pt x="595331" y="153370"/>
                  <a:pt x="462062" y="197605"/>
                  <a:pt x="297666" y="197605"/>
                </a:cubicBezTo>
                <a:cubicBezTo>
                  <a:pt x="133269" y="197605"/>
                  <a:pt x="0" y="153370"/>
                  <a:pt x="0" y="98803"/>
                </a:cubicBezTo>
                <a:cubicBezTo>
                  <a:pt x="0" y="44236"/>
                  <a:pt x="133270" y="0"/>
                  <a:pt x="297666" y="0"/>
                </a:cubicBezTo>
                <a:cubicBezTo>
                  <a:pt x="462062" y="0"/>
                  <a:pt x="595331" y="44236"/>
                  <a:pt x="595331" y="98803"/>
                </a:cubicBezTo>
                <a:close/>
              </a:path>
            </a:pathLst>
          </a:custGeom>
          <a:solidFill>
            <a:srgbClr val="0C7CBB">
              <a:lumMod val="50000"/>
            </a:srgbClr>
          </a:solidFill>
          <a:ln w="10463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9385C5B-77E5-44B3-937F-4374EE2A3128}"/>
              </a:ext>
            </a:extLst>
          </p:cNvPr>
          <p:cNvSpPr/>
          <p:nvPr/>
        </p:nvSpPr>
        <p:spPr>
          <a:xfrm flipH="1">
            <a:off x="3793838" y="5018284"/>
            <a:ext cx="261498" cy="1635130"/>
          </a:xfrm>
          <a:prstGeom prst="roundRect">
            <a:avLst>
              <a:gd name="adj" fmla="val 50000"/>
            </a:avLst>
          </a:prstGeom>
          <a:solidFill>
            <a:srgbClr val="0C7CBB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0E6D439-A3CC-41A4-9F04-0020463C9AB5}"/>
              </a:ext>
            </a:extLst>
          </p:cNvPr>
          <p:cNvSpPr/>
          <p:nvPr/>
        </p:nvSpPr>
        <p:spPr>
          <a:xfrm flipH="1">
            <a:off x="3598721" y="5203977"/>
            <a:ext cx="618298" cy="667085"/>
          </a:xfrm>
          <a:custGeom>
            <a:avLst/>
            <a:gdLst>
              <a:gd name="connsiteX0" fmla="*/ 508054 w 508053"/>
              <a:gd name="connsiteY0" fmla="*/ 253975 h 675589"/>
              <a:gd name="connsiteX1" fmla="*/ 254079 w 508053"/>
              <a:gd name="connsiteY1" fmla="*/ 675589 h 675589"/>
              <a:gd name="connsiteX2" fmla="*/ 0 w 508053"/>
              <a:gd name="connsiteY2" fmla="*/ 253975 h 675589"/>
              <a:gd name="connsiteX3" fmla="*/ 253975 w 508053"/>
              <a:gd name="connsiteY3" fmla="*/ 0 h 675589"/>
              <a:gd name="connsiteX4" fmla="*/ 508054 w 508053"/>
              <a:gd name="connsiteY4" fmla="*/ 253975 h 6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53" h="675589">
                <a:moveTo>
                  <a:pt x="508054" y="253975"/>
                </a:moveTo>
                <a:cubicBezTo>
                  <a:pt x="508054" y="394268"/>
                  <a:pt x="254079" y="675589"/>
                  <a:pt x="254079" y="675589"/>
                </a:cubicBezTo>
                <a:cubicBezTo>
                  <a:pt x="254079" y="675589"/>
                  <a:pt x="0" y="394268"/>
                  <a:pt x="0" y="253975"/>
                </a:cubicBezTo>
                <a:cubicBezTo>
                  <a:pt x="0" y="113681"/>
                  <a:pt x="113681" y="0"/>
                  <a:pt x="253975" y="0"/>
                </a:cubicBezTo>
                <a:cubicBezTo>
                  <a:pt x="394373" y="0"/>
                  <a:pt x="508054" y="113681"/>
                  <a:pt x="508054" y="253975"/>
                </a:cubicBezTo>
                <a:close/>
              </a:path>
            </a:pathLst>
          </a:custGeom>
          <a:solidFill>
            <a:srgbClr val="E5F2F7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F50BBA6-C022-4CD9-9386-3A389AF4C04B}"/>
              </a:ext>
            </a:extLst>
          </p:cNvPr>
          <p:cNvSpPr txBox="1"/>
          <p:nvPr/>
        </p:nvSpPr>
        <p:spPr>
          <a:xfrm flipH="1">
            <a:off x="531307" y="945131"/>
            <a:ext cx="1897374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IN" sz="1400" b="1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October 1, 2023 </a:t>
            </a:r>
            <a:endParaRPr lang="en-IN" sz="1400" b="1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1D232C-965F-4E82-8696-3F4FB276D91A}"/>
              </a:ext>
            </a:extLst>
          </p:cNvPr>
          <p:cNvSpPr/>
          <p:nvPr/>
        </p:nvSpPr>
        <p:spPr bwMode="auto">
          <a:xfrm>
            <a:off x="9595327" y="4517367"/>
            <a:ext cx="1828800" cy="375419"/>
          </a:xfrm>
          <a:prstGeom prst="rect">
            <a:avLst/>
          </a:prstGeom>
          <a:solidFill>
            <a:srgbClr val="1A1D28">
              <a:lumMod val="75000"/>
              <a:lumOff val="2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37D964F4-4FDD-4099-A1EC-5306FD40E66D}"/>
              </a:ext>
            </a:extLst>
          </p:cNvPr>
          <p:cNvSpPr/>
          <p:nvPr/>
        </p:nvSpPr>
        <p:spPr>
          <a:xfrm>
            <a:off x="9035351" y="5650488"/>
            <a:ext cx="758242" cy="185361"/>
          </a:xfrm>
          <a:custGeom>
            <a:avLst/>
            <a:gdLst>
              <a:gd name="connsiteX0" fmla="*/ 595331 w 595331"/>
              <a:gd name="connsiteY0" fmla="*/ 98803 h 197605"/>
              <a:gd name="connsiteX1" fmla="*/ 297666 w 595331"/>
              <a:gd name="connsiteY1" fmla="*/ 197605 h 197605"/>
              <a:gd name="connsiteX2" fmla="*/ 0 w 595331"/>
              <a:gd name="connsiteY2" fmla="*/ 98803 h 197605"/>
              <a:gd name="connsiteX3" fmla="*/ 297666 w 595331"/>
              <a:gd name="connsiteY3" fmla="*/ 0 h 197605"/>
              <a:gd name="connsiteX4" fmla="*/ 595331 w 595331"/>
              <a:gd name="connsiteY4" fmla="*/ 9880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31" h="197605">
                <a:moveTo>
                  <a:pt x="595331" y="98803"/>
                </a:moveTo>
                <a:cubicBezTo>
                  <a:pt x="595331" y="153370"/>
                  <a:pt x="462062" y="197605"/>
                  <a:pt x="297666" y="197605"/>
                </a:cubicBezTo>
                <a:cubicBezTo>
                  <a:pt x="133269" y="197605"/>
                  <a:pt x="0" y="153370"/>
                  <a:pt x="0" y="98803"/>
                </a:cubicBezTo>
                <a:cubicBezTo>
                  <a:pt x="0" y="44236"/>
                  <a:pt x="133270" y="0"/>
                  <a:pt x="297666" y="0"/>
                </a:cubicBezTo>
                <a:cubicBezTo>
                  <a:pt x="462062" y="0"/>
                  <a:pt x="595331" y="44236"/>
                  <a:pt x="595331" y="98803"/>
                </a:cubicBezTo>
                <a:close/>
              </a:path>
            </a:pathLst>
          </a:custGeom>
          <a:solidFill>
            <a:srgbClr val="1A1D28">
              <a:lumMod val="75000"/>
              <a:lumOff val="25000"/>
            </a:srgbClr>
          </a:solidFill>
          <a:ln w="10463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7F9DEC9-6BB7-4590-8F16-F00BFB079C3F}"/>
              </a:ext>
            </a:extLst>
          </p:cNvPr>
          <p:cNvSpPr/>
          <p:nvPr/>
        </p:nvSpPr>
        <p:spPr>
          <a:xfrm>
            <a:off x="9288081" y="4189795"/>
            <a:ext cx="252782" cy="1553374"/>
          </a:xfrm>
          <a:prstGeom prst="roundRect">
            <a:avLst>
              <a:gd name="adj" fmla="val 50000"/>
            </a:avLst>
          </a:prstGeom>
          <a:solidFill>
            <a:srgbClr val="1A1D28">
              <a:lumMod val="75000"/>
              <a:lumOff val="25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D30166B-4E94-44DC-A309-C0F587628910}"/>
              </a:ext>
            </a:extLst>
          </p:cNvPr>
          <p:cNvSpPr/>
          <p:nvPr/>
        </p:nvSpPr>
        <p:spPr>
          <a:xfrm>
            <a:off x="9090932" y="4419784"/>
            <a:ext cx="647082" cy="633730"/>
          </a:xfrm>
          <a:custGeom>
            <a:avLst/>
            <a:gdLst>
              <a:gd name="connsiteX0" fmla="*/ 508054 w 508053"/>
              <a:gd name="connsiteY0" fmla="*/ 253975 h 675589"/>
              <a:gd name="connsiteX1" fmla="*/ 254079 w 508053"/>
              <a:gd name="connsiteY1" fmla="*/ 675589 h 675589"/>
              <a:gd name="connsiteX2" fmla="*/ 0 w 508053"/>
              <a:gd name="connsiteY2" fmla="*/ 253975 h 675589"/>
              <a:gd name="connsiteX3" fmla="*/ 253975 w 508053"/>
              <a:gd name="connsiteY3" fmla="*/ 0 h 675589"/>
              <a:gd name="connsiteX4" fmla="*/ 508054 w 508053"/>
              <a:gd name="connsiteY4" fmla="*/ 253975 h 6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53" h="675589">
                <a:moveTo>
                  <a:pt x="508054" y="253975"/>
                </a:moveTo>
                <a:cubicBezTo>
                  <a:pt x="508054" y="394268"/>
                  <a:pt x="254079" y="675589"/>
                  <a:pt x="254079" y="675589"/>
                </a:cubicBezTo>
                <a:cubicBezTo>
                  <a:pt x="254079" y="675589"/>
                  <a:pt x="0" y="394268"/>
                  <a:pt x="0" y="253975"/>
                </a:cubicBezTo>
                <a:cubicBezTo>
                  <a:pt x="0" y="113681"/>
                  <a:pt x="113681" y="0"/>
                  <a:pt x="253975" y="0"/>
                </a:cubicBezTo>
                <a:cubicBezTo>
                  <a:pt x="394373" y="0"/>
                  <a:pt x="508054" y="113681"/>
                  <a:pt x="508054" y="253975"/>
                </a:cubicBezTo>
                <a:close/>
              </a:path>
            </a:pathLst>
          </a:custGeom>
          <a:solidFill>
            <a:srgbClr val="E5F2F7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F371C1-6D1D-4FAE-91C1-8B812CDCD24C}"/>
              </a:ext>
            </a:extLst>
          </p:cNvPr>
          <p:cNvSpPr/>
          <p:nvPr/>
        </p:nvSpPr>
        <p:spPr bwMode="auto">
          <a:xfrm>
            <a:off x="5221083" y="1224779"/>
            <a:ext cx="1828800" cy="296383"/>
          </a:xfrm>
          <a:prstGeom prst="rect">
            <a:avLst/>
          </a:prstGeom>
          <a:solidFill>
            <a:srgbClr val="004279">
              <a:lumMod val="7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8E05FC0B-817F-4443-B801-103D9922B3C3}"/>
              </a:ext>
            </a:extLst>
          </p:cNvPr>
          <p:cNvSpPr/>
          <p:nvPr/>
        </p:nvSpPr>
        <p:spPr>
          <a:xfrm>
            <a:off x="4919413" y="2132925"/>
            <a:ext cx="653657" cy="146338"/>
          </a:xfrm>
          <a:custGeom>
            <a:avLst/>
            <a:gdLst>
              <a:gd name="connsiteX0" fmla="*/ 595331 w 595331"/>
              <a:gd name="connsiteY0" fmla="*/ 98803 h 197605"/>
              <a:gd name="connsiteX1" fmla="*/ 297666 w 595331"/>
              <a:gd name="connsiteY1" fmla="*/ 197605 h 197605"/>
              <a:gd name="connsiteX2" fmla="*/ 0 w 595331"/>
              <a:gd name="connsiteY2" fmla="*/ 98803 h 197605"/>
              <a:gd name="connsiteX3" fmla="*/ 297666 w 595331"/>
              <a:gd name="connsiteY3" fmla="*/ 0 h 197605"/>
              <a:gd name="connsiteX4" fmla="*/ 595331 w 595331"/>
              <a:gd name="connsiteY4" fmla="*/ 98803 h 1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31" h="197605">
                <a:moveTo>
                  <a:pt x="595331" y="98803"/>
                </a:moveTo>
                <a:cubicBezTo>
                  <a:pt x="595331" y="153370"/>
                  <a:pt x="462062" y="197605"/>
                  <a:pt x="297666" y="197605"/>
                </a:cubicBezTo>
                <a:cubicBezTo>
                  <a:pt x="133269" y="197605"/>
                  <a:pt x="0" y="153370"/>
                  <a:pt x="0" y="98803"/>
                </a:cubicBezTo>
                <a:cubicBezTo>
                  <a:pt x="0" y="44236"/>
                  <a:pt x="133270" y="0"/>
                  <a:pt x="297666" y="0"/>
                </a:cubicBezTo>
                <a:cubicBezTo>
                  <a:pt x="462062" y="0"/>
                  <a:pt x="595331" y="44236"/>
                  <a:pt x="595331" y="98803"/>
                </a:cubicBezTo>
                <a:close/>
              </a:path>
            </a:pathLst>
          </a:custGeom>
          <a:solidFill>
            <a:srgbClr val="004279">
              <a:lumMod val="75000"/>
            </a:srgbClr>
          </a:solidFill>
          <a:ln w="10463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00C69058-5839-48FD-86F1-CA90FFC610E9}"/>
              </a:ext>
            </a:extLst>
          </p:cNvPr>
          <p:cNvSpPr/>
          <p:nvPr/>
        </p:nvSpPr>
        <p:spPr>
          <a:xfrm>
            <a:off x="5137284" y="979746"/>
            <a:ext cx="217915" cy="1226348"/>
          </a:xfrm>
          <a:prstGeom prst="roundRect">
            <a:avLst>
              <a:gd name="adj" fmla="val 50000"/>
            </a:avLst>
          </a:prstGeom>
          <a:solidFill>
            <a:srgbClr val="004279">
              <a:lumMod val="75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74BE88A5-9961-4A88-A800-42C2BA2D3CEE}"/>
              </a:ext>
            </a:extLst>
          </p:cNvPr>
          <p:cNvSpPr/>
          <p:nvPr/>
        </p:nvSpPr>
        <p:spPr>
          <a:xfrm>
            <a:off x="4967328" y="1161316"/>
            <a:ext cx="557829" cy="500313"/>
          </a:xfrm>
          <a:custGeom>
            <a:avLst/>
            <a:gdLst>
              <a:gd name="connsiteX0" fmla="*/ 508054 w 508053"/>
              <a:gd name="connsiteY0" fmla="*/ 253975 h 675589"/>
              <a:gd name="connsiteX1" fmla="*/ 254079 w 508053"/>
              <a:gd name="connsiteY1" fmla="*/ 675589 h 675589"/>
              <a:gd name="connsiteX2" fmla="*/ 0 w 508053"/>
              <a:gd name="connsiteY2" fmla="*/ 253975 h 675589"/>
              <a:gd name="connsiteX3" fmla="*/ 253975 w 508053"/>
              <a:gd name="connsiteY3" fmla="*/ 0 h 675589"/>
              <a:gd name="connsiteX4" fmla="*/ 508054 w 508053"/>
              <a:gd name="connsiteY4" fmla="*/ 253975 h 6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53" h="675589">
                <a:moveTo>
                  <a:pt x="508054" y="253975"/>
                </a:moveTo>
                <a:cubicBezTo>
                  <a:pt x="508054" y="394268"/>
                  <a:pt x="254079" y="675589"/>
                  <a:pt x="254079" y="675589"/>
                </a:cubicBezTo>
                <a:cubicBezTo>
                  <a:pt x="254079" y="675589"/>
                  <a:pt x="0" y="394268"/>
                  <a:pt x="0" y="253975"/>
                </a:cubicBezTo>
                <a:cubicBezTo>
                  <a:pt x="0" y="113681"/>
                  <a:pt x="113681" y="0"/>
                  <a:pt x="253975" y="0"/>
                </a:cubicBezTo>
                <a:cubicBezTo>
                  <a:pt x="394373" y="0"/>
                  <a:pt x="508054" y="113681"/>
                  <a:pt x="508054" y="253975"/>
                </a:cubicBezTo>
                <a:close/>
              </a:path>
            </a:pathLst>
          </a:custGeom>
          <a:solidFill>
            <a:srgbClr val="E5F2F7">
              <a:lumMod val="50000"/>
            </a:srgbClr>
          </a:solidFill>
          <a:ln w="104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46146BB-EA8D-46FB-B803-B55500D2B6C3}"/>
              </a:ext>
            </a:extLst>
          </p:cNvPr>
          <p:cNvSpPr txBox="1"/>
          <p:nvPr/>
        </p:nvSpPr>
        <p:spPr>
          <a:xfrm>
            <a:off x="9784390" y="4532755"/>
            <a:ext cx="1756611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August 31, 2024</a:t>
            </a:r>
            <a:endParaRPr lang="en-IN" sz="1400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7134851-5D69-4047-AFAE-329C643A0922}"/>
              </a:ext>
            </a:extLst>
          </p:cNvPr>
          <p:cNvSpPr txBox="1"/>
          <p:nvPr/>
        </p:nvSpPr>
        <p:spPr>
          <a:xfrm>
            <a:off x="5573039" y="1203294"/>
            <a:ext cx="1932869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June 1, 2024</a:t>
            </a:r>
            <a:endParaRPr lang="en-IN" sz="1400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204609-A5CD-4097-9657-7883FDF4FAAB}"/>
              </a:ext>
            </a:extLst>
          </p:cNvPr>
          <p:cNvSpPr txBox="1"/>
          <p:nvPr/>
        </p:nvSpPr>
        <p:spPr>
          <a:xfrm>
            <a:off x="1658231" y="5391148"/>
            <a:ext cx="2255632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/>
                <a:cs typeface="Calibri"/>
              </a:rPr>
              <a:t>September 1-30, 2024</a:t>
            </a:r>
            <a:endParaRPr lang="en-US" sz="1400" b="1">
              <a:solidFill>
                <a:srgbClr val="FFFFFF"/>
              </a:solidFill>
              <a:latin typeface="Arial" panose="020B0604020202020204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9289A5E-7072-4920-AAC5-777CC56E4731}"/>
              </a:ext>
            </a:extLst>
          </p:cNvPr>
          <p:cNvSpPr txBox="1"/>
          <p:nvPr/>
        </p:nvSpPr>
        <p:spPr>
          <a:xfrm>
            <a:off x="2212167" y="1002196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A60DF2-7DF5-4553-9753-19AA6CC2309A}"/>
              </a:ext>
            </a:extLst>
          </p:cNvPr>
          <p:cNvSpPr txBox="1"/>
          <p:nvPr/>
        </p:nvSpPr>
        <p:spPr>
          <a:xfrm>
            <a:off x="5160014" y="1211677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C96A72F-0CD8-48A3-8245-C7BC62FD3B79}"/>
              </a:ext>
            </a:extLst>
          </p:cNvPr>
          <p:cNvSpPr txBox="1"/>
          <p:nvPr/>
        </p:nvSpPr>
        <p:spPr>
          <a:xfrm>
            <a:off x="2365142" y="2670847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620EF4-9AB4-41A7-ADC0-67098D8FD75B}"/>
              </a:ext>
            </a:extLst>
          </p:cNvPr>
          <p:cNvSpPr txBox="1"/>
          <p:nvPr/>
        </p:nvSpPr>
        <p:spPr>
          <a:xfrm>
            <a:off x="7567553" y="2504325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4799BCB-2A77-4661-8A14-4866AA578A62}"/>
              </a:ext>
            </a:extLst>
          </p:cNvPr>
          <p:cNvSpPr txBox="1"/>
          <p:nvPr/>
        </p:nvSpPr>
        <p:spPr>
          <a:xfrm>
            <a:off x="6113848" y="3673807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D9B3D64-C76F-44BB-951F-BB7F6674D2FC}"/>
              </a:ext>
            </a:extLst>
          </p:cNvPr>
          <p:cNvSpPr txBox="1"/>
          <p:nvPr/>
        </p:nvSpPr>
        <p:spPr>
          <a:xfrm>
            <a:off x="9305429" y="4532508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36DBE01-9389-4ADE-8787-DA8E126CB06F}"/>
              </a:ext>
            </a:extLst>
          </p:cNvPr>
          <p:cNvSpPr txBox="1"/>
          <p:nvPr/>
        </p:nvSpPr>
        <p:spPr>
          <a:xfrm>
            <a:off x="3814833" y="5349626"/>
            <a:ext cx="209199" cy="265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61B57FA-BE2F-4BD0-BA2B-A407765ED703}"/>
              </a:ext>
            </a:extLst>
          </p:cNvPr>
          <p:cNvSpPr txBox="1"/>
          <p:nvPr/>
        </p:nvSpPr>
        <p:spPr>
          <a:xfrm>
            <a:off x="5448095" y="1510232"/>
            <a:ext cx="2238424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90-Day Training Alert:  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Reminders for the August 31</a:t>
            </a:r>
            <a:r>
              <a:rPr lang="en-US" sz="1400" baseline="300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st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 Existing SCO training deadline sent via GovDelivery and posted on GI Bill website.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C40F691-2D01-4973-843F-CCEF44A03130}"/>
              </a:ext>
            </a:extLst>
          </p:cNvPr>
          <p:cNvSpPr txBox="1"/>
          <p:nvPr/>
        </p:nvSpPr>
        <p:spPr>
          <a:xfrm>
            <a:off x="394985" y="1289645"/>
            <a:ext cx="1741675" cy="11695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 dirty="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Annual Training window opens.  </a:t>
            </a:r>
            <a:r>
              <a:rPr lang="en-US" sz="1400" dirty="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Updated training requirements are effective.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F2C8AC8-FD8D-4A9B-8EA5-1C54F128EAE6}"/>
              </a:ext>
            </a:extLst>
          </p:cNvPr>
          <p:cNvSpPr txBox="1"/>
          <p:nvPr/>
        </p:nvSpPr>
        <p:spPr>
          <a:xfrm>
            <a:off x="1681235" y="5732505"/>
            <a:ext cx="2135626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Existing SCOs:  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No training in progress.</a:t>
            </a:r>
          </a:p>
          <a:p>
            <a:pPr fontAlgn="base"/>
            <a:r>
              <a:rPr lang="en-US" sz="1400" b="1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New SCOs:  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Continuous training throughout year.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B0DB2F4-9B82-4F59-8D0A-B914A1BD91AA}"/>
              </a:ext>
            </a:extLst>
          </p:cNvPr>
          <p:cNvSpPr txBox="1"/>
          <p:nvPr/>
        </p:nvSpPr>
        <p:spPr>
          <a:xfrm>
            <a:off x="394985" y="3024650"/>
            <a:ext cx="2194560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60-Day Training Alert:  </a:t>
            </a:r>
            <a:r>
              <a:rPr lang="en-US" sz="1400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Reminders for the </a:t>
            </a:r>
          </a:p>
          <a:p>
            <a:pPr fontAlgn="base"/>
            <a:r>
              <a:rPr lang="en-US" sz="1400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August 31</a:t>
            </a:r>
            <a:r>
              <a:rPr lang="en-US" sz="1400" baseline="30000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st</a:t>
            </a:r>
            <a:r>
              <a:rPr lang="en-US" sz="1400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 Existing </a:t>
            </a:r>
          </a:p>
          <a:p>
            <a:pPr fontAlgn="base"/>
            <a:r>
              <a:rPr lang="en-US" sz="1400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SCO training deadline </a:t>
            </a:r>
          </a:p>
          <a:p>
            <a:pPr fontAlgn="base"/>
            <a:r>
              <a:rPr lang="en-US" sz="1400">
                <a:solidFill>
                  <a:srgbClr val="00315B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sent via GovDelivery and posted on GI Bill website.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FBDEDAF-2141-43A3-AEC0-A6F4669A662A}"/>
              </a:ext>
            </a:extLst>
          </p:cNvPr>
          <p:cNvSpPr txBox="1"/>
          <p:nvPr/>
        </p:nvSpPr>
        <p:spPr>
          <a:xfrm>
            <a:off x="8000437" y="2790196"/>
            <a:ext cx="2194208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30-Day Training Alert:  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Reminders for the August 31</a:t>
            </a:r>
            <a:r>
              <a:rPr lang="en-US" sz="1400" baseline="300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st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 Existing SCO training deadline sent via GovDelivery and posted on GI Bill website.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E3E4330-76CF-4D28-A289-0DE85862F347}"/>
              </a:ext>
            </a:extLst>
          </p:cNvPr>
          <p:cNvSpPr txBox="1"/>
          <p:nvPr/>
        </p:nvSpPr>
        <p:spPr>
          <a:xfrm>
            <a:off x="4137099" y="3950357"/>
            <a:ext cx="2086367" cy="16004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400" b="1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15-Day Training Alert:  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Reminders for the August 31</a:t>
            </a:r>
            <a:r>
              <a:rPr lang="en-US" sz="1400" baseline="300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st</a:t>
            </a:r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 Existing </a:t>
            </a:r>
          </a:p>
          <a:p>
            <a:pPr fontAlgn="base"/>
            <a:r>
              <a:rPr lang="en-US" sz="1400">
                <a:solidFill>
                  <a:srgbClr val="00213C"/>
                </a:solidFill>
                <a:latin typeface="Arial" panose="020B0604020202020204"/>
                <a:ea typeface="Source Sans Pro" panose="020B0503030403020204" pitchFamily="34" charset="0"/>
                <a:cs typeface="Calibri" panose="020F0502020204030204" pitchFamily="34" charset="0"/>
              </a:rPr>
              <a:t>SCO training deadline sent via GovDelivery and posted on GI Bill website.</a:t>
            </a:r>
          </a:p>
        </p:txBody>
      </p:sp>
    </p:spTree>
    <p:extLst>
      <p:ext uri="{BB962C8B-B14F-4D97-AF65-F5344CB8AC3E}">
        <p14:creationId xmlns:p14="http://schemas.microsoft.com/office/powerpoint/2010/main" val="205726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640A73C1-515D-4BCB-BC8F-78BCF4D425DC}"/>
              </a:ext>
            </a:extLst>
          </p:cNvPr>
          <p:cNvSpPr/>
          <p:nvPr/>
        </p:nvSpPr>
        <p:spPr>
          <a:xfrm>
            <a:off x="2173952" y="3157418"/>
            <a:ext cx="273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Non-College Degree Facilities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id="{46CBCE38-64DA-E6DC-1DD4-DCEFD36C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160607"/>
            <a:ext cx="11528360" cy="95396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SCO Annual Training Portal (FY 2024)</a:t>
            </a:r>
          </a:p>
        </p:txBody>
      </p:sp>
      <p:grpSp>
        <p:nvGrpSpPr>
          <p:cNvPr id="3" name="Group 2" descr="Computer screen showing SCO Annual Training Portal Welcome Page.">
            <a:extLst>
              <a:ext uri="{FF2B5EF4-FFF2-40B4-BE49-F238E27FC236}">
                <a16:creationId xmlns:a16="http://schemas.microsoft.com/office/drawing/2014/main" id="{4FA32062-3702-85E0-C043-FE3B07EA79F5}"/>
              </a:ext>
            </a:extLst>
          </p:cNvPr>
          <p:cNvGrpSpPr/>
          <p:nvPr/>
        </p:nvGrpSpPr>
        <p:grpSpPr>
          <a:xfrm>
            <a:off x="2303340" y="894522"/>
            <a:ext cx="9272498" cy="5313295"/>
            <a:chOff x="2303340" y="894522"/>
            <a:chExt cx="9272498" cy="53132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05ECFB-8FA4-F959-869D-2E5965034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36430" y="4880113"/>
              <a:ext cx="2239408" cy="1083365"/>
            </a:xfrm>
            <a:prstGeom prst="rect">
              <a:avLst/>
            </a:prstGeom>
            <a:solidFill>
              <a:srgbClr val="F6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38DE71-F4F1-A832-E264-086CA9933007}"/>
                </a:ext>
              </a:extLst>
            </p:cNvPr>
            <p:cNvGrpSpPr/>
            <p:nvPr/>
          </p:nvGrpSpPr>
          <p:grpSpPr>
            <a:xfrm>
              <a:off x="2303340" y="894522"/>
              <a:ext cx="7195931" cy="5313295"/>
              <a:chOff x="4143012" y="1846025"/>
              <a:chExt cx="3905974" cy="308390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28402B-1C36-489B-3C11-C352B007595A}"/>
                  </a:ext>
                </a:extLst>
              </p:cNvPr>
              <p:cNvGrpSpPr/>
              <p:nvPr/>
            </p:nvGrpSpPr>
            <p:grpSpPr>
              <a:xfrm>
                <a:off x="4143012" y="1846025"/>
                <a:ext cx="3905974" cy="3083905"/>
                <a:chOff x="6116002" y="2465800"/>
                <a:chExt cx="3233737" cy="2553150"/>
              </a:xfrm>
            </p:grpSpPr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2BC5C4BE-4D21-A565-A766-1AEC8165F448}"/>
                    </a:ext>
                  </a:extLst>
                </p:cNvPr>
                <p:cNvSpPr/>
                <p:nvPr/>
              </p:nvSpPr>
              <p:spPr>
                <a:xfrm>
                  <a:off x="6116002" y="2465800"/>
                  <a:ext cx="3233737" cy="2181225"/>
                </a:xfrm>
                <a:prstGeom prst="roundRect">
                  <a:avLst>
                    <a:gd name="adj" fmla="val 4003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728BAB7-91C7-B3EB-9D54-ABC307C1C4D5}"/>
                    </a:ext>
                  </a:extLst>
                </p:cNvPr>
                <p:cNvSpPr/>
                <p:nvPr/>
              </p:nvSpPr>
              <p:spPr>
                <a:xfrm>
                  <a:off x="7192871" y="4632949"/>
                  <a:ext cx="1080000" cy="2802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ound Same Side Corner Rectangle 15">
                  <a:extLst>
                    <a:ext uri="{FF2B5EF4-FFF2-40B4-BE49-F238E27FC236}">
                      <a16:creationId xmlns:a16="http://schemas.microsoft.com/office/drawing/2014/main" id="{0024E5F1-F134-7996-C2F9-A317DFD537EA}"/>
                    </a:ext>
                  </a:extLst>
                </p:cNvPr>
                <p:cNvSpPr/>
                <p:nvPr/>
              </p:nvSpPr>
              <p:spPr>
                <a:xfrm>
                  <a:off x="6658826" y="4910950"/>
                  <a:ext cx="2160000" cy="108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4777DB-B98A-6EAE-9529-CB083D121F7C}"/>
                  </a:ext>
                </a:extLst>
              </p:cNvPr>
              <p:cNvSpPr/>
              <p:nvPr/>
            </p:nvSpPr>
            <p:spPr>
              <a:xfrm>
                <a:off x="4265299" y="1973742"/>
                <a:ext cx="3675787" cy="236047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1493C-F113-321F-F23E-B87F7375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09" y="1087714"/>
            <a:ext cx="6051629" cy="4055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625912-69A4-172A-2167-52B479E9024D}"/>
              </a:ext>
            </a:extLst>
          </p:cNvPr>
          <p:cNvSpPr txBox="1"/>
          <p:nvPr/>
        </p:nvSpPr>
        <p:spPr>
          <a:xfrm>
            <a:off x="2080592" y="6328060"/>
            <a:ext cx="803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Portal access, click here: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Assessments (vbatraining.org)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2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640A73C1-515D-4BCB-BC8F-78BCF4D425DC}"/>
              </a:ext>
            </a:extLst>
          </p:cNvPr>
          <p:cNvSpPr/>
          <p:nvPr/>
        </p:nvSpPr>
        <p:spPr>
          <a:xfrm>
            <a:off x="2173952" y="3157418"/>
            <a:ext cx="273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Non-College Degree Facilities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 descr="Graphic showing 7 steps">
            <a:extLst>
              <a:ext uri="{FF2B5EF4-FFF2-40B4-BE49-F238E27FC236}">
                <a16:creationId xmlns:a16="http://schemas.microsoft.com/office/drawing/2014/main" id="{A971B8A0-771E-93A8-27CC-ADF51BE174FF}"/>
              </a:ext>
            </a:extLst>
          </p:cNvPr>
          <p:cNvGrpSpPr/>
          <p:nvPr/>
        </p:nvGrpSpPr>
        <p:grpSpPr>
          <a:xfrm>
            <a:off x="623329" y="1375767"/>
            <a:ext cx="10704154" cy="4855964"/>
            <a:chOff x="871684" y="1107514"/>
            <a:chExt cx="10704154" cy="48559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FEF9F2-F75F-CA24-4CC0-26866D4A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36430" y="4880113"/>
              <a:ext cx="2239408" cy="1083365"/>
            </a:xfrm>
            <a:prstGeom prst="rect">
              <a:avLst/>
            </a:prstGeom>
            <a:solidFill>
              <a:srgbClr val="F6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5E0421-C120-2892-2E70-19492A061B36}"/>
                </a:ext>
              </a:extLst>
            </p:cNvPr>
            <p:cNvSpPr/>
            <p:nvPr/>
          </p:nvSpPr>
          <p:spPr>
            <a:xfrm>
              <a:off x="871684" y="3586490"/>
              <a:ext cx="3314128" cy="1453124"/>
            </a:xfrm>
            <a:custGeom>
              <a:avLst/>
              <a:gdLst>
                <a:gd name="connsiteX0" fmla="*/ 6860858 w 6860857"/>
                <a:gd name="connsiteY0" fmla="*/ 0 h 2739390"/>
                <a:gd name="connsiteX1" fmla="*/ 6650355 w 6860857"/>
                <a:gd name="connsiteY1" fmla="*/ 808006 h 2739390"/>
                <a:gd name="connsiteX2" fmla="*/ 6426327 w 6860857"/>
                <a:gd name="connsiteY2" fmla="*/ 583883 h 2739390"/>
                <a:gd name="connsiteX3" fmla="*/ 5738527 w 6860857"/>
                <a:gd name="connsiteY3" fmla="*/ 1136618 h 2739390"/>
                <a:gd name="connsiteX4" fmla="*/ 5757577 w 6860857"/>
                <a:gd name="connsiteY4" fmla="*/ 1252728 h 2739390"/>
                <a:gd name="connsiteX5" fmla="*/ 5394389 w 6860857"/>
                <a:gd name="connsiteY5" fmla="*/ 1615916 h 2739390"/>
                <a:gd name="connsiteX6" fmla="*/ 5133118 w 6860857"/>
                <a:gd name="connsiteY6" fmla="*/ 1504950 h 2739390"/>
                <a:gd name="connsiteX7" fmla="*/ 4545045 w 6860857"/>
                <a:gd name="connsiteY7" fmla="*/ 1774508 h 2739390"/>
                <a:gd name="connsiteX8" fmla="*/ 4545616 w 6860857"/>
                <a:gd name="connsiteY8" fmla="*/ 1795748 h 2739390"/>
                <a:gd name="connsiteX9" fmla="*/ 4182428 w 6860857"/>
                <a:gd name="connsiteY9" fmla="*/ 2158937 h 2739390"/>
                <a:gd name="connsiteX10" fmla="*/ 3819239 w 6860857"/>
                <a:gd name="connsiteY10" fmla="*/ 1795748 h 2739390"/>
                <a:gd name="connsiteX11" fmla="*/ 3822573 w 6860857"/>
                <a:gd name="connsiteY11" fmla="*/ 1746409 h 2739390"/>
                <a:gd name="connsiteX12" fmla="*/ 3440430 w 6860857"/>
                <a:gd name="connsiteY12" fmla="*/ 1521143 h 2739390"/>
                <a:gd name="connsiteX13" fmla="*/ 3147060 w 6860857"/>
                <a:gd name="connsiteY13" fmla="*/ 1670114 h 2739390"/>
                <a:gd name="connsiteX14" fmla="*/ 2995803 w 6860857"/>
                <a:gd name="connsiteY14" fmla="*/ 1637157 h 2739390"/>
                <a:gd name="connsiteX15" fmla="*/ 2301716 w 6860857"/>
                <a:gd name="connsiteY15" fmla="*/ 2237994 h 2739390"/>
                <a:gd name="connsiteX16" fmla="*/ 2328958 w 6860857"/>
                <a:gd name="connsiteY16" fmla="*/ 2376202 h 2739390"/>
                <a:gd name="connsiteX17" fmla="*/ 1965770 w 6860857"/>
                <a:gd name="connsiteY17" fmla="*/ 2739390 h 2739390"/>
                <a:gd name="connsiteX18" fmla="*/ 1611821 w 6860857"/>
                <a:gd name="connsiteY18" fmla="*/ 2458022 h 2739390"/>
                <a:gd name="connsiteX19" fmla="*/ 682466 w 6860857"/>
                <a:gd name="connsiteY19" fmla="*/ 2271713 h 2739390"/>
                <a:gd name="connsiteX20" fmla="*/ 363474 w 6860857"/>
                <a:gd name="connsiteY20" fmla="*/ 2460974 h 2739390"/>
                <a:gd name="connsiteX21" fmla="*/ 134398 w 6860857"/>
                <a:gd name="connsiteY21" fmla="*/ 2379631 h 2739390"/>
                <a:gd name="connsiteX22" fmla="*/ 0 w 6860857"/>
                <a:gd name="connsiteY22" fmla="*/ 2097977 h 2739390"/>
                <a:gd name="connsiteX23" fmla="*/ 363188 w 6860857"/>
                <a:gd name="connsiteY23" fmla="*/ 1734788 h 2739390"/>
                <a:gd name="connsiteX24" fmla="*/ 718090 w 6860857"/>
                <a:gd name="connsiteY24" fmla="*/ 2020634 h 2739390"/>
                <a:gd name="connsiteX25" fmla="*/ 954024 w 6860857"/>
                <a:gd name="connsiteY25" fmla="*/ 2063687 h 2739390"/>
                <a:gd name="connsiteX26" fmla="*/ 1653064 w 6860857"/>
                <a:gd name="connsiteY26" fmla="*/ 2191036 h 2739390"/>
                <a:gd name="connsiteX27" fmla="*/ 1965579 w 6860857"/>
                <a:gd name="connsiteY27" fmla="*/ 2013204 h 2739390"/>
                <a:gd name="connsiteX28" fmla="*/ 2133314 w 6860857"/>
                <a:gd name="connsiteY28" fmla="*/ 2054162 h 2739390"/>
                <a:gd name="connsiteX29" fmla="*/ 2812066 w 6860857"/>
                <a:gd name="connsiteY29" fmla="*/ 1447800 h 2739390"/>
                <a:gd name="connsiteX30" fmla="*/ 2801207 w 6860857"/>
                <a:gd name="connsiteY30" fmla="*/ 1418368 h 2739390"/>
                <a:gd name="connsiteX31" fmla="*/ 2783777 w 6860857"/>
                <a:gd name="connsiteY31" fmla="*/ 1307021 h 2739390"/>
                <a:gd name="connsiteX32" fmla="*/ 3146965 w 6860857"/>
                <a:gd name="connsiteY32" fmla="*/ 943832 h 2739390"/>
                <a:gd name="connsiteX33" fmla="*/ 3486817 w 6860857"/>
                <a:gd name="connsiteY33" fmla="*/ 1178814 h 2739390"/>
                <a:gd name="connsiteX34" fmla="*/ 3508439 w 6860857"/>
                <a:gd name="connsiteY34" fmla="*/ 1270826 h 2739390"/>
                <a:gd name="connsiteX35" fmla="*/ 3950113 w 6860857"/>
                <a:gd name="connsiteY35" fmla="*/ 1516571 h 2739390"/>
                <a:gd name="connsiteX36" fmla="*/ 4182428 w 6860857"/>
                <a:gd name="connsiteY36" fmla="*/ 1432655 h 2739390"/>
                <a:gd name="connsiteX37" fmla="*/ 4422553 w 6860857"/>
                <a:gd name="connsiteY37" fmla="*/ 1523333 h 2739390"/>
                <a:gd name="connsiteX38" fmla="*/ 5031105 w 6860857"/>
                <a:gd name="connsiteY38" fmla="*/ 1255776 h 2739390"/>
                <a:gd name="connsiteX39" fmla="*/ 5031105 w 6860857"/>
                <a:gd name="connsiteY39" fmla="*/ 1252823 h 2739390"/>
                <a:gd name="connsiteX40" fmla="*/ 5394294 w 6860857"/>
                <a:gd name="connsiteY40" fmla="*/ 889635 h 2739390"/>
                <a:gd name="connsiteX41" fmla="*/ 5571649 w 6860857"/>
                <a:gd name="connsiteY41" fmla="*/ 935831 h 2739390"/>
                <a:gd name="connsiteX42" fmla="*/ 6236208 w 6860857"/>
                <a:gd name="connsiteY42" fmla="*/ 400717 h 2739390"/>
                <a:gd name="connsiteX43" fmla="*/ 6100953 w 6860857"/>
                <a:gd name="connsiteY43" fmla="*/ 265652 h 2739390"/>
                <a:gd name="connsiteX44" fmla="*/ 6012085 w 6860857"/>
                <a:gd name="connsiteY44" fmla="*/ 176784 h 2739390"/>
                <a:gd name="connsiteX45" fmla="*/ 6860858 w 6860857"/>
                <a:gd name="connsiteY45" fmla="*/ 0 h 2739390"/>
                <a:gd name="connsiteX0" fmla="*/ 6422131 w 6650355"/>
                <a:gd name="connsiteY0" fmla="*/ 331216 h 2562606"/>
                <a:gd name="connsiteX1" fmla="*/ 6650355 w 6650355"/>
                <a:gd name="connsiteY1" fmla="*/ 631222 h 2562606"/>
                <a:gd name="connsiteX2" fmla="*/ 6426327 w 6650355"/>
                <a:gd name="connsiteY2" fmla="*/ 407099 h 2562606"/>
                <a:gd name="connsiteX3" fmla="*/ 5738527 w 6650355"/>
                <a:gd name="connsiteY3" fmla="*/ 959834 h 2562606"/>
                <a:gd name="connsiteX4" fmla="*/ 5757577 w 6650355"/>
                <a:gd name="connsiteY4" fmla="*/ 1075944 h 2562606"/>
                <a:gd name="connsiteX5" fmla="*/ 5394389 w 6650355"/>
                <a:gd name="connsiteY5" fmla="*/ 1439132 h 2562606"/>
                <a:gd name="connsiteX6" fmla="*/ 5133118 w 6650355"/>
                <a:gd name="connsiteY6" fmla="*/ 1328166 h 2562606"/>
                <a:gd name="connsiteX7" fmla="*/ 4545045 w 6650355"/>
                <a:gd name="connsiteY7" fmla="*/ 1597724 h 2562606"/>
                <a:gd name="connsiteX8" fmla="*/ 4545616 w 6650355"/>
                <a:gd name="connsiteY8" fmla="*/ 1618964 h 2562606"/>
                <a:gd name="connsiteX9" fmla="*/ 4182428 w 6650355"/>
                <a:gd name="connsiteY9" fmla="*/ 1982153 h 2562606"/>
                <a:gd name="connsiteX10" fmla="*/ 3819239 w 6650355"/>
                <a:gd name="connsiteY10" fmla="*/ 1618964 h 2562606"/>
                <a:gd name="connsiteX11" fmla="*/ 3822573 w 6650355"/>
                <a:gd name="connsiteY11" fmla="*/ 1569625 h 2562606"/>
                <a:gd name="connsiteX12" fmla="*/ 3440430 w 6650355"/>
                <a:gd name="connsiteY12" fmla="*/ 1344359 h 2562606"/>
                <a:gd name="connsiteX13" fmla="*/ 3147060 w 6650355"/>
                <a:gd name="connsiteY13" fmla="*/ 1493330 h 2562606"/>
                <a:gd name="connsiteX14" fmla="*/ 2995803 w 6650355"/>
                <a:gd name="connsiteY14" fmla="*/ 1460373 h 2562606"/>
                <a:gd name="connsiteX15" fmla="*/ 2301716 w 6650355"/>
                <a:gd name="connsiteY15" fmla="*/ 2061210 h 2562606"/>
                <a:gd name="connsiteX16" fmla="*/ 2328958 w 6650355"/>
                <a:gd name="connsiteY16" fmla="*/ 2199418 h 2562606"/>
                <a:gd name="connsiteX17" fmla="*/ 1965770 w 6650355"/>
                <a:gd name="connsiteY17" fmla="*/ 2562606 h 2562606"/>
                <a:gd name="connsiteX18" fmla="*/ 1611821 w 6650355"/>
                <a:gd name="connsiteY18" fmla="*/ 2281238 h 2562606"/>
                <a:gd name="connsiteX19" fmla="*/ 682466 w 6650355"/>
                <a:gd name="connsiteY19" fmla="*/ 2094929 h 2562606"/>
                <a:gd name="connsiteX20" fmla="*/ 363474 w 6650355"/>
                <a:gd name="connsiteY20" fmla="*/ 2284190 h 2562606"/>
                <a:gd name="connsiteX21" fmla="*/ 134398 w 6650355"/>
                <a:gd name="connsiteY21" fmla="*/ 2202847 h 2562606"/>
                <a:gd name="connsiteX22" fmla="*/ 0 w 6650355"/>
                <a:gd name="connsiteY22" fmla="*/ 1921193 h 2562606"/>
                <a:gd name="connsiteX23" fmla="*/ 363188 w 6650355"/>
                <a:gd name="connsiteY23" fmla="*/ 1558004 h 2562606"/>
                <a:gd name="connsiteX24" fmla="*/ 718090 w 6650355"/>
                <a:gd name="connsiteY24" fmla="*/ 1843850 h 2562606"/>
                <a:gd name="connsiteX25" fmla="*/ 954024 w 6650355"/>
                <a:gd name="connsiteY25" fmla="*/ 1886903 h 2562606"/>
                <a:gd name="connsiteX26" fmla="*/ 1653064 w 6650355"/>
                <a:gd name="connsiteY26" fmla="*/ 2014252 h 2562606"/>
                <a:gd name="connsiteX27" fmla="*/ 1965579 w 6650355"/>
                <a:gd name="connsiteY27" fmla="*/ 1836420 h 2562606"/>
                <a:gd name="connsiteX28" fmla="*/ 2133314 w 6650355"/>
                <a:gd name="connsiteY28" fmla="*/ 1877378 h 2562606"/>
                <a:gd name="connsiteX29" fmla="*/ 2812066 w 6650355"/>
                <a:gd name="connsiteY29" fmla="*/ 1271016 h 2562606"/>
                <a:gd name="connsiteX30" fmla="*/ 2801207 w 6650355"/>
                <a:gd name="connsiteY30" fmla="*/ 1241584 h 2562606"/>
                <a:gd name="connsiteX31" fmla="*/ 2783777 w 6650355"/>
                <a:gd name="connsiteY31" fmla="*/ 1130237 h 2562606"/>
                <a:gd name="connsiteX32" fmla="*/ 3146965 w 6650355"/>
                <a:gd name="connsiteY32" fmla="*/ 767048 h 2562606"/>
                <a:gd name="connsiteX33" fmla="*/ 3486817 w 6650355"/>
                <a:gd name="connsiteY33" fmla="*/ 1002030 h 2562606"/>
                <a:gd name="connsiteX34" fmla="*/ 3508439 w 6650355"/>
                <a:gd name="connsiteY34" fmla="*/ 1094042 h 2562606"/>
                <a:gd name="connsiteX35" fmla="*/ 3950113 w 6650355"/>
                <a:gd name="connsiteY35" fmla="*/ 1339787 h 2562606"/>
                <a:gd name="connsiteX36" fmla="*/ 4182428 w 6650355"/>
                <a:gd name="connsiteY36" fmla="*/ 1255871 h 2562606"/>
                <a:gd name="connsiteX37" fmla="*/ 4422553 w 6650355"/>
                <a:gd name="connsiteY37" fmla="*/ 1346549 h 2562606"/>
                <a:gd name="connsiteX38" fmla="*/ 5031105 w 6650355"/>
                <a:gd name="connsiteY38" fmla="*/ 1078992 h 2562606"/>
                <a:gd name="connsiteX39" fmla="*/ 5031105 w 6650355"/>
                <a:gd name="connsiteY39" fmla="*/ 1076039 h 2562606"/>
                <a:gd name="connsiteX40" fmla="*/ 5394294 w 6650355"/>
                <a:gd name="connsiteY40" fmla="*/ 712851 h 2562606"/>
                <a:gd name="connsiteX41" fmla="*/ 5571649 w 6650355"/>
                <a:gd name="connsiteY41" fmla="*/ 759047 h 2562606"/>
                <a:gd name="connsiteX42" fmla="*/ 6236208 w 6650355"/>
                <a:gd name="connsiteY42" fmla="*/ 223933 h 2562606"/>
                <a:gd name="connsiteX43" fmla="*/ 6100953 w 6650355"/>
                <a:gd name="connsiteY43" fmla="*/ 88868 h 2562606"/>
                <a:gd name="connsiteX44" fmla="*/ 6012085 w 6650355"/>
                <a:gd name="connsiteY44" fmla="*/ 0 h 2562606"/>
                <a:gd name="connsiteX45" fmla="*/ 6422131 w 6650355"/>
                <a:gd name="connsiteY45" fmla="*/ 331216 h 2562606"/>
                <a:gd name="connsiteX0" fmla="*/ 6422131 w 6426327"/>
                <a:gd name="connsiteY0" fmla="*/ 331216 h 2562606"/>
                <a:gd name="connsiteX1" fmla="*/ 6407900 w 6426327"/>
                <a:gd name="connsiteY1" fmla="*/ 377222 h 2562606"/>
                <a:gd name="connsiteX2" fmla="*/ 6426327 w 6426327"/>
                <a:gd name="connsiteY2" fmla="*/ 407099 h 2562606"/>
                <a:gd name="connsiteX3" fmla="*/ 5738527 w 6426327"/>
                <a:gd name="connsiteY3" fmla="*/ 959834 h 2562606"/>
                <a:gd name="connsiteX4" fmla="*/ 5757577 w 6426327"/>
                <a:gd name="connsiteY4" fmla="*/ 1075944 h 2562606"/>
                <a:gd name="connsiteX5" fmla="*/ 5394389 w 6426327"/>
                <a:gd name="connsiteY5" fmla="*/ 1439132 h 2562606"/>
                <a:gd name="connsiteX6" fmla="*/ 5133118 w 6426327"/>
                <a:gd name="connsiteY6" fmla="*/ 1328166 h 2562606"/>
                <a:gd name="connsiteX7" fmla="*/ 4545045 w 6426327"/>
                <a:gd name="connsiteY7" fmla="*/ 1597724 h 2562606"/>
                <a:gd name="connsiteX8" fmla="*/ 4545616 w 6426327"/>
                <a:gd name="connsiteY8" fmla="*/ 1618964 h 2562606"/>
                <a:gd name="connsiteX9" fmla="*/ 4182428 w 6426327"/>
                <a:gd name="connsiteY9" fmla="*/ 1982153 h 2562606"/>
                <a:gd name="connsiteX10" fmla="*/ 3819239 w 6426327"/>
                <a:gd name="connsiteY10" fmla="*/ 1618964 h 2562606"/>
                <a:gd name="connsiteX11" fmla="*/ 3822573 w 6426327"/>
                <a:gd name="connsiteY11" fmla="*/ 1569625 h 2562606"/>
                <a:gd name="connsiteX12" fmla="*/ 3440430 w 6426327"/>
                <a:gd name="connsiteY12" fmla="*/ 1344359 h 2562606"/>
                <a:gd name="connsiteX13" fmla="*/ 3147060 w 6426327"/>
                <a:gd name="connsiteY13" fmla="*/ 1493330 h 2562606"/>
                <a:gd name="connsiteX14" fmla="*/ 2995803 w 6426327"/>
                <a:gd name="connsiteY14" fmla="*/ 1460373 h 2562606"/>
                <a:gd name="connsiteX15" fmla="*/ 2301716 w 6426327"/>
                <a:gd name="connsiteY15" fmla="*/ 2061210 h 2562606"/>
                <a:gd name="connsiteX16" fmla="*/ 2328958 w 6426327"/>
                <a:gd name="connsiteY16" fmla="*/ 2199418 h 2562606"/>
                <a:gd name="connsiteX17" fmla="*/ 1965770 w 6426327"/>
                <a:gd name="connsiteY17" fmla="*/ 2562606 h 2562606"/>
                <a:gd name="connsiteX18" fmla="*/ 1611821 w 6426327"/>
                <a:gd name="connsiteY18" fmla="*/ 2281238 h 2562606"/>
                <a:gd name="connsiteX19" fmla="*/ 682466 w 6426327"/>
                <a:gd name="connsiteY19" fmla="*/ 2094929 h 2562606"/>
                <a:gd name="connsiteX20" fmla="*/ 363474 w 6426327"/>
                <a:gd name="connsiteY20" fmla="*/ 2284190 h 2562606"/>
                <a:gd name="connsiteX21" fmla="*/ 134398 w 6426327"/>
                <a:gd name="connsiteY21" fmla="*/ 2202847 h 2562606"/>
                <a:gd name="connsiteX22" fmla="*/ 0 w 6426327"/>
                <a:gd name="connsiteY22" fmla="*/ 1921193 h 2562606"/>
                <a:gd name="connsiteX23" fmla="*/ 363188 w 6426327"/>
                <a:gd name="connsiteY23" fmla="*/ 1558004 h 2562606"/>
                <a:gd name="connsiteX24" fmla="*/ 718090 w 6426327"/>
                <a:gd name="connsiteY24" fmla="*/ 1843850 h 2562606"/>
                <a:gd name="connsiteX25" fmla="*/ 954024 w 6426327"/>
                <a:gd name="connsiteY25" fmla="*/ 1886903 h 2562606"/>
                <a:gd name="connsiteX26" fmla="*/ 1653064 w 6426327"/>
                <a:gd name="connsiteY26" fmla="*/ 2014252 h 2562606"/>
                <a:gd name="connsiteX27" fmla="*/ 1965579 w 6426327"/>
                <a:gd name="connsiteY27" fmla="*/ 1836420 h 2562606"/>
                <a:gd name="connsiteX28" fmla="*/ 2133314 w 6426327"/>
                <a:gd name="connsiteY28" fmla="*/ 1877378 h 2562606"/>
                <a:gd name="connsiteX29" fmla="*/ 2812066 w 6426327"/>
                <a:gd name="connsiteY29" fmla="*/ 1271016 h 2562606"/>
                <a:gd name="connsiteX30" fmla="*/ 2801207 w 6426327"/>
                <a:gd name="connsiteY30" fmla="*/ 1241584 h 2562606"/>
                <a:gd name="connsiteX31" fmla="*/ 2783777 w 6426327"/>
                <a:gd name="connsiteY31" fmla="*/ 1130237 h 2562606"/>
                <a:gd name="connsiteX32" fmla="*/ 3146965 w 6426327"/>
                <a:gd name="connsiteY32" fmla="*/ 767048 h 2562606"/>
                <a:gd name="connsiteX33" fmla="*/ 3486817 w 6426327"/>
                <a:gd name="connsiteY33" fmla="*/ 1002030 h 2562606"/>
                <a:gd name="connsiteX34" fmla="*/ 3508439 w 6426327"/>
                <a:gd name="connsiteY34" fmla="*/ 1094042 h 2562606"/>
                <a:gd name="connsiteX35" fmla="*/ 3950113 w 6426327"/>
                <a:gd name="connsiteY35" fmla="*/ 1339787 h 2562606"/>
                <a:gd name="connsiteX36" fmla="*/ 4182428 w 6426327"/>
                <a:gd name="connsiteY36" fmla="*/ 1255871 h 2562606"/>
                <a:gd name="connsiteX37" fmla="*/ 4422553 w 6426327"/>
                <a:gd name="connsiteY37" fmla="*/ 1346549 h 2562606"/>
                <a:gd name="connsiteX38" fmla="*/ 5031105 w 6426327"/>
                <a:gd name="connsiteY38" fmla="*/ 1078992 h 2562606"/>
                <a:gd name="connsiteX39" fmla="*/ 5031105 w 6426327"/>
                <a:gd name="connsiteY39" fmla="*/ 1076039 h 2562606"/>
                <a:gd name="connsiteX40" fmla="*/ 5394294 w 6426327"/>
                <a:gd name="connsiteY40" fmla="*/ 712851 h 2562606"/>
                <a:gd name="connsiteX41" fmla="*/ 5571649 w 6426327"/>
                <a:gd name="connsiteY41" fmla="*/ 759047 h 2562606"/>
                <a:gd name="connsiteX42" fmla="*/ 6236208 w 6426327"/>
                <a:gd name="connsiteY42" fmla="*/ 223933 h 2562606"/>
                <a:gd name="connsiteX43" fmla="*/ 6100953 w 6426327"/>
                <a:gd name="connsiteY43" fmla="*/ 88868 h 2562606"/>
                <a:gd name="connsiteX44" fmla="*/ 6012085 w 6426327"/>
                <a:gd name="connsiteY44" fmla="*/ 0 h 2562606"/>
                <a:gd name="connsiteX45" fmla="*/ 6422131 w 6426327"/>
                <a:gd name="connsiteY45" fmla="*/ 331216 h 2562606"/>
                <a:gd name="connsiteX0" fmla="*/ 6422131 w 6426327"/>
                <a:gd name="connsiteY0" fmla="*/ 242348 h 2473738"/>
                <a:gd name="connsiteX1" fmla="*/ 6407900 w 6426327"/>
                <a:gd name="connsiteY1" fmla="*/ 288354 h 2473738"/>
                <a:gd name="connsiteX2" fmla="*/ 6426327 w 6426327"/>
                <a:gd name="connsiteY2" fmla="*/ 318231 h 2473738"/>
                <a:gd name="connsiteX3" fmla="*/ 5738527 w 6426327"/>
                <a:gd name="connsiteY3" fmla="*/ 870966 h 2473738"/>
                <a:gd name="connsiteX4" fmla="*/ 5757577 w 6426327"/>
                <a:gd name="connsiteY4" fmla="*/ 987076 h 2473738"/>
                <a:gd name="connsiteX5" fmla="*/ 5394389 w 6426327"/>
                <a:gd name="connsiteY5" fmla="*/ 1350264 h 2473738"/>
                <a:gd name="connsiteX6" fmla="*/ 5133118 w 6426327"/>
                <a:gd name="connsiteY6" fmla="*/ 1239298 h 2473738"/>
                <a:gd name="connsiteX7" fmla="*/ 4545045 w 6426327"/>
                <a:gd name="connsiteY7" fmla="*/ 1508856 h 2473738"/>
                <a:gd name="connsiteX8" fmla="*/ 4545616 w 6426327"/>
                <a:gd name="connsiteY8" fmla="*/ 1530096 h 2473738"/>
                <a:gd name="connsiteX9" fmla="*/ 4182428 w 6426327"/>
                <a:gd name="connsiteY9" fmla="*/ 1893285 h 2473738"/>
                <a:gd name="connsiteX10" fmla="*/ 3819239 w 6426327"/>
                <a:gd name="connsiteY10" fmla="*/ 1530096 h 2473738"/>
                <a:gd name="connsiteX11" fmla="*/ 3822573 w 6426327"/>
                <a:gd name="connsiteY11" fmla="*/ 1480757 h 2473738"/>
                <a:gd name="connsiteX12" fmla="*/ 3440430 w 6426327"/>
                <a:gd name="connsiteY12" fmla="*/ 1255491 h 2473738"/>
                <a:gd name="connsiteX13" fmla="*/ 3147060 w 6426327"/>
                <a:gd name="connsiteY13" fmla="*/ 1404462 h 2473738"/>
                <a:gd name="connsiteX14" fmla="*/ 2995803 w 6426327"/>
                <a:gd name="connsiteY14" fmla="*/ 1371505 h 2473738"/>
                <a:gd name="connsiteX15" fmla="*/ 2301716 w 6426327"/>
                <a:gd name="connsiteY15" fmla="*/ 1972342 h 2473738"/>
                <a:gd name="connsiteX16" fmla="*/ 2328958 w 6426327"/>
                <a:gd name="connsiteY16" fmla="*/ 2110550 h 2473738"/>
                <a:gd name="connsiteX17" fmla="*/ 1965770 w 6426327"/>
                <a:gd name="connsiteY17" fmla="*/ 2473738 h 2473738"/>
                <a:gd name="connsiteX18" fmla="*/ 1611821 w 6426327"/>
                <a:gd name="connsiteY18" fmla="*/ 2192370 h 2473738"/>
                <a:gd name="connsiteX19" fmla="*/ 682466 w 6426327"/>
                <a:gd name="connsiteY19" fmla="*/ 2006061 h 2473738"/>
                <a:gd name="connsiteX20" fmla="*/ 363474 w 6426327"/>
                <a:gd name="connsiteY20" fmla="*/ 2195322 h 2473738"/>
                <a:gd name="connsiteX21" fmla="*/ 134398 w 6426327"/>
                <a:gd name="connsiteY21" fmla="*/ 2113979 h 2473738"/>
                <a:gd name="connsiteX22" fmla="*/ 0 w 6426327"/>
                <a:gd name="connsiteY22" fmla="*/ 1832325 h 2473738"/>
                <a:gd name="connsiteX23" fmla="*/ 363188 w 6426327"/>
                <a:gd name="connsiteY23" fmla="*/ 1469136 h 2473738"/>
                <a:gd name="connsiteX24" fmla="*/ 718090 w 6426327"/>
                <a:gd name="connsiteY24" fmla="*/ 1754982 h 2473738"/>
                <a:gd name="connsiteX25" fmla="*/ 954024 w 6426327"/>
                <a:gd name="connsiteY25" fmla="*/ 1798035 h 2473738"/>
                <a:gd name="connsiteX26" fmla="*/ 1653064 w 6426327"/>
                <a:gd name="connsiteY26" fmla="*/ 1925384 h 2473738"/>
                <a:gd name="connsiteX27" fmla="*/ 1965579 w 6426327"/>
                <a:gd name="connsiteY27" fmla="*/ 1747552 h 2473738"/>
                <a:gd name="connsiteX28" fmla="*/ 2133314 w 6426327"/>
                <a:gd name="connsiteY28" fmla="*/ 1788510 h 2473738"/>
                <a:gd name="connsiteX29" fmla="*/ 2812066 w 6426327"/>
                <a:gd name="connsiteY29" fmla="*/ 1182148 h 2473738"/>
                <a:gd name="connsiteX30" fmla="*/ 2801207 w 6426327"/>
                <a:gd name="connsiteY30" fmla="*/ 1152716 h 2473738"/>
                <a:gd name="connsiteX31" fmla="*/ 2783777 w 6426327"/>
                <a:gd name="connsiteY31" fmla="*/ 1041369 h 2473738"/>
                <a:gd name="connsiteX32" fmla="*/ 3146965 w 6426327"/>
                <a:gd name="connsiteY32" fmla="*/ 678180 h 2473738"/>
                <a:gd name="connsiteX33" fmla="*/ 3486817 w 6426327"/>
                <a:gd name="connsiteY33" fmla="*/ 913162 h 2473738"/>
                <a:gd name="connsiteX34" fmla="*/ 3508439 w 6426327"/>
                <a:gd name="connsiteY34" fmla="*/ 1005174 h 2473738"/>
                <a:gd name="connsiteX35" fmla="*/ 3950113 w 6426327"/>
                <a:gd name="connsiteY35" fmla="*/ 1250919 h 2473738"/>
                <a:gd name="connsiteX36" fmla="*/ 4182428 w 6426327"/>
                <a:gd name="connsiteY36" fmla="*/ 1167003 h 2473738"/>
                <a:gd name="connsiteX37" fmla="*/ 4422553 w 6426327"/>
                <a:gd name="connsiteY37" fmla="*/ 1257681 h 2473738"/>
                <a:gd name="connsiteX38" fmla="*/ 5031105 w 6426327"/>
                <a:gd name="connsiteY38" fmla="*/ 990124 h 2473738"/>
                <a:gd name="connsiteX39" fmla="*/ 5031105 w 6426327"/>
                <a:gd name="connsiteY39" fmla="*/ 987171 h 2473738"/>
                <a:gd name="connsiteX40" fmla="*/ 5394294 w 6426327"/>
                <a:gd name="connsiteY40" fmla="*/ 623983 h 2473738"/>
                <a:gd name="connsiteX41" fmla="*/ 5571649 w 6426327"/>
                <a:gd name="connsiteY41" fmla="*/ 670179 h 2473738"/>
                <a:gd name="connsiteX42" fmla="*/ 6236208 w 6426327"/>
                <a:gd name="connsiteY42" fmla="*/ 135065 h 2473738"/>
                <a:gd name="connsiteX43" fmla="*/ 6100953 w 6426327"/>
                <a:gd name="connsiteY43" fmla="*/ 0 h 2473738"/>
                <a:gd name="connsiteX44" fmla="*/ 6358449 w 6426327"/>
                <a:gd name="connsiteY44" fmla="*/ 222859 h 2473738"/>
                <a:gd name="connsiteX45" fmla="*/ 6422131 w 6426327"/>
                <a:gd name="connsiteY45" fmla="*/ 242348 h 2473738"/>
                <a:gd name="connsiteX0" fmla="*/ 6422131 w 6426327"/>
                <a:gd name="connsiteY0" fmla="*/ 107283 h 2338673"/>
                <a:gd name="connsiteX1" fmla="*/ 6407900 w 6426327"/>
                <a:gd name="connsiteY1" fmla="*/ 153289 h 2338673"/>
                <a:gd name="connsiteX2" fmla="*/ 6426327 w 6426327"/>
                <a:gd name="connsiteY2" fmla="*/ 183166 h 2338673"/>
                <a:gd name="connsiteX3" fmla="*/ 5738527 w 6426327"/>
                <a:gd name="connsiteY3" fmla="*/ 735901 h 2338673"/>
                <a:gd name="connsiteX4" fmla="*/ 5757577 w 6426327"/>
                <a:gd name="connsiteY4" fmla="*/ 852011 h 2338673"/>
                <a:gd name="connsiteX5" fmla="*/ 5394389 w 6426327"/>
                <a:gd name="connsiteY5" fmla="*/ 1215199 h 2338673"/>
                <a:gd name="connsiteX6" fmla="*/ 5133118 w 6426327"/>
                <a:gd name="connsiteY6" fmla="*/ 1104233 h 2338673"/>
                <a:gd name="connsiteX7" fmla="*/ 4545045 w 6426327"/>
                <a:gd name="connsiteY7" fmla="*/ 1373791 h 2338673"/>
                <a:gd name="connsiteX8" fmla="*/ 4545616 w 6426327"/>
                <a:gd name="connsiteY8" fmla="*/ 1395031 h 2338673"/>
                <a:gd name="connsiteX9" fmla="*/ 4182428 w 6426327"/>
                <a:gd name="connsiteY9" fmla="*/ 1758220 h 2338673"/>
                <a:gd name="connsiteX10" fmla="*/ 3819239 w 6426327"/>
                <a:gd name="connsiteY10" fmla="*/ 1395031 h 2338673"/>
                <a:gd name="connsiteX11" fmla="*/ 3822573 w 6426327"/>
                <a:gd name="connsiteY11" fmla="*/ 1345692 h 2338673"/>
                <a:gd name="connsiteX12" fmla="*/ 3440430 w 6426327"/>
                <a:gd name="connsiteY12" fmla="*/ 1120426 h 2338673"/>
                <a:gd name="connsiteX13" fmla="*/ 3147060 w 6426327"/>
                <a:gd name="connsiteY13" fmla="*/ 1269397 h 2338673"/>
                <a:gd name="connsiteX14" fmla="*/ 2995803 w 6426327"/>
                <a:gd name="connsiteY14" fmla="*/ 1236440 h 2338673"/>
                <a:gd name="connsiteX15" fmla="*/ 2301716 w 6426327"/>
                <a:gd name="connsiteY15" fmla="*/ 1837277 h 2338673"/>
                <a:gd name="connsiteX16" fmla="*/ 2328958 w 6426327"/>
                <a:gd name="connsiteY16" fmla="*/ 1975485 h 2338673"/>
                <a:gd name="connsiteX17" fmla="*/ 1965770 w 6426327"/>
                <a:gd name="connsiteY17" fmla="*/ 2338673 h 2338673"/>
                <a:gd name="connsiteX18" fmla="*/ 1611821 w 6426327"/>
                <a:gd name="connsiteY18" fmla="*/ 2057305 h 2338673"/>
                <a:gd name="connsiteX19" fmla="*/ 682466 w 6426327"/>
                <a:gd name="connsiteY19" fmla="*/ 1870996 h 2338673"/>
                <a:gd name="connsiteX20" fmla="*/ 363474 w 6426327"/>
                <a:gd name="connsiteY20" fmla="*/ 2060257 h 2338673"/>
                <a:gd name="connsiteX21" fmla="*/ 134398 w 6426327"/>
                <a:gd name="connsiteY21" fmla="*/ 1978914 h 2338673"/>
                <a:gd name="connsiteX22" fmla="*/ 0 w 6426327"/>
                <a:gd name="connsiteY22" fmla="*/ 1697260 h 2338673"/>
                <a:gd name="connsiteX23" fmla="*/ 363188 w 6426327"/>
                <a:gd name="connsiteY23" fmla="*/ 1334071 h 2338673"/>
                <a:gd name="connsiteX24" fmla="*/ 718090 w 6426327"/>
                <a:gd name="connsiteY24" fmla="*/ 1619917 h 2338673"/>
                <a:gd name="connsiteX25" fmla="*/ 954024 w 6426327"/>
                <a:gd name="connsiteY25" fmla="*/ 1662970 h 2338673"/>
                <a:gd name="connsiteX26" fmla="*/ 1653064 w 6426327"/>
                <a:gd name="connsiteY26" fmla="*/ 1790319 h 2338673"/>
                <a:gd name="connsiteX27" fmla="*/ 1965579 w 6426327"/>
                <a:gd name="connsiteY27" fmla="*/ 1612487 h 2338673"/>
                <a:gd name="connsiteX28" fmla="*/ 2133314 w 6426327"/>
                <a:gd name="connsiteY28" fmla="*/ 1653445 h 2338673"/>
                <a:gd name="connsiteX29" fmla="*/ 2812066 w 6426327"/>
                <a:gd name="connsiteY29" fmla="*/ 1047083 h 2338673"/>
                <a:gd name="connsiteX30" fmla="*/ 2801207 w 6426327"/>
                <a:gd name="connsiteY30" fmla="*/ 1017651 h 2338673"/>
                <a:gd name="connsiteX31" fmla="*/ 2783777 w 6426327"/>
                <a:gd name="connsiteY31" fmla="*/ 906304 h 2338673"/>
                <a:gd name="connsiteX32" fmla="*/ 3146965 w 6426327"/>
                <a:gd name="connsiteY32" fmla="*/ 543115 h 2338673"/>
                <a:gd name="connsiteX33" fmla="*/ 3486817 w 6426327"/>
                <a:gd name="connsiteY33" fmla="*/ 778097 h 2338673"/>
                <a:gd name="connsiteX34" fmla="*/ 3508439 w 6426327"/>
                <a:gd name="connsiteY34" fmla="*/ 870109 h 2338673"/>
                <a:gd name="connsiteX35" fmla="*/ 3950113 w 6426327"/>
                <a:gd name="connsiteY35" fmla="*/ 1115854 h 2338673"/>
                <a:gd name="connsiteX36" fmla="*/ 4182428 w 6426327"/>
                <a:gd name="connsiteY36" fmla="*/ 1031938 h 2338673"/>
                <a:gd name="connsiteX37" fmla="*/ 4422553 w 6426327"/>
                <a:gd name="connsiteY37" fmla="*/ 1122616 h 2338673"/>
                <a:gd name="connsiteX38" fmla="*/ 5031105 w 6426327"/>
                <a:gd name="connsiteY38" fmla="*/ 855059 h 2338673"/>
                <a:gd name="connsiteX39" fmla="*/ 5031105 w 6426327"/>
                <a:gd name="connsiteY39" fmla="*/ 852106 h 2338673"/>
                <a:gd name="connsiteX40" fmla="*/ 5394294 w 6426327"/>
                <a:gd name="connsiteY40" fmla="*/ 488918 h 2338673"/>
                <a:gd name="connsiteX41" fmla="*/ 5571649 w 6426327"/>
                <a:gd name="connsiteY41" fmla="*/ 535114 h 2338673"/>
                <a:gd name="connsiteX42" fmla="*/ 6236208 w 6426327"/>
                <a:gd name="connsiteY42" fmla="*/ 0 h 2338673"/>
                <a:gd name="connsiteX43" fmla="*/ 6297226 w 6426327"/>
                <a:gd name="connsiteY43" fmla="*/ 3480 h 2338673"/>
                <a:gd name="connsiteX44" fmla="*/ 6358449 w 6426327"/>
                <a:gd name="connsiteY44" fmla="*/ 87794 h 2338673"/>
                <a:gd name="connsiteX45" fmla="*/ 6422131 w 6426327"/>
                <a:gd name="connsiteY45" fmla="*/ 107283 h 2338673"/>
                <a:gd name="connsiteX0" fmla="*/ 6422131 w 6426327"/>
                <a:gd name="connsiteY0" fmla="*/ 107283 h 2338673"/>
                <a:gd name="connsiteX1" fmla="*/ 6407900 w 6426327"/>
                <a:gd name="connsiteY1" fmla="*/ 153289 h 2338673"/>
                <a:gd name="connsiteX2" fmla="*/ 6426327 w 6426327"/>
                <a:gd name="connsiteY2" fmla="*/ 183166 h 2338673"/>
                <a:gd name="connsiteX3" fmla="*/ 5738527 w 6426327"/>
                <a:gd name="connsiteY3" fmla="*/ 735901 h 2338673"/>
                <a:gd name="connsiteX4" fmla="*/ 5757577 w 6426327"/>
                <a:gd name="connsiteY4" fmla="*/ 852011 h 2338673"/>
                <a:gd name="connsiteX5" fmla="*/ 5394389 w 6426327"/>
                <a:gd name="connsiteY5" fmla="*/ 1215199 h 2338673"/>
                <a:gd name="connsiteX6" fmla="*/ 5133118 w 6426327"/>
                <a:gd name="connsiteY6" fmla="*/ 1104233 h 2338673"/>
                <a:gd name="connsiteX7" fmla="*/ 4545045 w 6426327"/>
                <a:gd name="connsiteY7" fmla="*/ 1373791 h 2338673"/>
                <a:gd name="connsiteX8" fmla="*/ 4545616 w 6426327"/>
                <a:gd name="connsiteY8" fmla="*/ 1395031 h 2338673"/>
                <a:gd name="connsiteX9" fmla="*/ 4182428 w 6426327"/>
                <a:gd name="connsiteY9" fmla="*/ 1758220 h 2338673"/>
                <a:gd name="connsiteX10" fmla="*/ 3819239 w 6426327"/>
                <a:gd name="connsiteY10" fmla="*/ 1395031 h 2338673"/>
                <a:gd name="connsiteX11" fmla="*/ 3822573 w 6426327"/>
                <a:gd name="connsiteY11" fmla="*/ 1345692 h 2338673"/>
                <a:gd name="connsiteX12" fmla="*/ 3440430 w 6426327"/>
                <a:gd name="connsiteY12" fmla="*/ 1120426 h 2338673"/>
                <a:gd name="connsiteX13" fmla="*/ 3147060 w 6426327"/>
                <a:gd name="connsiteY13" fmla="*/ 1269397 h 2338673"/>
                <a:gd name="connsiteX14" fmla="*/ 2995803 w 6426327"/>
                <a:gd name="connsiteY14" fmla="*/ 1236440 h 2338673"/>
                <a:gd name="connsiteX15" fmla="*/ 2301716 w 6426327"/>
                <a:gd name="connsiteY15" fmla="*/ 1837277 h 2338673"/>
                <a:gd name="connsiteX16" fmla="*/ 2328958 w 6426327"/>
                <a:gd name="connsiteY16" fmla="*/ 1975485 h 2338673"/>
                <a:gd name="connsiteX17" fmla="*/ 1965770 w 6426327"/>
                <a:gd name="connsiteY17" fmla="*/ 2338673 h 2338673"/>
                <a:gd name="connsiteX18" fmla="*/ 1611821 w 6426327"/>
                <a:gd name="connsiteY18" fmla="*/ 2057305 h 2338673"/>
                <a:gd name="connsiteX19" fmla="*/ 682466 w 6426327"/>
                <a:gd name="connsiteY19" fmla="*/ 1870996 h 2338673"/>
                <a:gd name="connsiteX20" fmla="*/ 363474 w 6426327"/>
                <a:gd name="connsiteY20" fmla="*/ 2060257 h 2338673"/>
                <a:gd name="connsiteX21" fmla="*/ 134398 w 6426327"/>
                <a:gd name="connsiteY21" fmla="*/ 1978914 h 2338673"/>
                <a:gd name="connsiteX22" fmla="*/ 0 w 6426327"/>
                <a:gd name="connsiteY22" fmla="*/ 1697260 h 2338673"/>
                <a:gd name="connsiteX23" fmla="*/ 363188 w 6426327"/>
                <a:gd name="connsiteY23" fmla="*/ 1334071 h 2338673"/>
                <a:gd name="connsiteX24" fmla="*/ 718090 w 6426327"/>
                <a:gd name="connsiteY24" fmla="*/ 1619917 h 2338673"/>
                <a:gd name="connsiteX25" fmla="*/ 954024 w 6426327"/>
                <a:gd name="connsiteY25" fmla="*/ 1662970 h 2338673"/>
                <a:gd name="connsiteX26" fmla="*/ 1653064 w 6426327"/>
                <a:gd name="connsiteY26" fmla="*/ 1790319 h 2338673"/>
                <a:gd name="connsiteX27" fmla="*/ 1965579 w 6426327"/>
                <a:gd name="connsiteY27" fmla="*/ 1612487 h 2338673"/>
                <a:gd name="connsiteX28" fmla="*/ 2133314 w 6426327"/>
                <a:gd name="connsiteY28" fmla="*/ 1653445 h 2338673"/>
                <a:gd name="connsiteX29" fmla="*/ 2812066 w 6426327"/>
                <a:gd name="connsiteY29" fmla="*/ 1047083 h 2338673"/>
                <a:gd name="connsiteX30" fmla="*/ 2801207 w 6426327"/>
                <a:gd name="connsiteY30" fmla="*/ 1017651 h 2338673"/>
                <a:gd name="connsiteX31" fmla="*/ 2783777 w 6426327"/>
                <a:gd name="connsiteY31" fmla="*/ 906304 h 2338673"/>
                <a:gd name="connsiteX32" fmla="*/ 3146965 w 6426327"/>
                <a:gd name="connsiteY32" fmla="*/ 543115 h 2338673"/>
                <a:gd name="connsiteX33" fmla="*/ 3486817 w 6426327"/>
                <a:gd name="connsiteY33" fmla="*/ 778097 h 2338673"/>
                <a:gd name="connsiteX34" fmla="*/ 3508439 w 6426327"/>
                <a:gd name="connsiteY34" fmla="*/ 870109 h 2338673"/>
                <a:gd name="connsiteX35" fmla="*/ 3950113 w 6426327"/>
                <a:gd name="connsiteY35" fmla="*/ 1115854 h 2338673"/>
                <a:gd name="connsiteX36" fmla="*/ 4182428 w 6426327"/>
                <a:gd name="connsiteY36" fmla="*/ 1031938 h 2338673"/>
                <a:gd name="connsiteX37" fmla="*/ 4422553 w 6426327"/>
                <a:gd name="connsiteY37" fmla="*/ 1122616 h 2338673"/>
                <a:gd name="connsiteX38" fmla="*/ 5031105 w 6426327"/>
                <a:gd name="connsiteY38" fmla="*/ 855059 h 2338673"/>
                <a:gd name="connsiteX39" fmla="*/ 5031105 w 6426327"/>
                <a:gd name="connsiteY39" fmla="*/ 852106 h 2338673"/>
                <a:gd name="connsiteX40" fmla="*/ 5394294 w 6426327"/>
                <a:gd name="connsiteY40" fmla="*/ 488918 h 2338673"/>
                <a:gd name="connsiteX41" fmla="*/ 5571649 w 6426327"/>
                <a:gd name="connsiteY41" fmla="*/ 535114 h 2338673"/>
                <a:gd name="connsiteX42" fmla="*/ 6236208 w 6426327"/>
                <a:gd name="connsiteY42" fmla="*/ 0 h 2338673"/>
                <a:gd name="connsiteX43" fmla="*/ 6297226 w 6426327"/>
                <a:gd name="connsiteY43" fmla="*/ 3480 h 2338673"/>
                <a:gd name="connsiteX44" fmla="*/ 3945449 w 6426327"/>
                <a:gd name="connsiteY44" fmla="*/ 1126885 h 2338673"/>
                <a:gd name="connsiteX45" fmla="*/ 6422131 w 6426327"/>
                <a:gd name="connsiteY45" fmla="*/ 107283 h 2338673"/>
                <a:gd name="connsiteX0" fmla="*/ 6422131 w 6426327"/>
                <a:gd name="connsiteY0" fmla="*/ 107283 h 2338673"/>
                <a:gd name="connsiteX1" fmla="*/ 6407900 w 6426327"/>
                <a:gd name="connsiteY1" fmla="*/ 153289 h 2338673"/>
                <a:gd name="connsiteX2" fmla="*/ 6426327 w 6426327"/>
                <a:gd name="connsiteY2" fmla="*/ 183166 h 2338673"/>
                <a:gd name="connsiteX3" fmla="*/ 5738527 w 6426327"/>
                <a:gd name="connsiteY3" fmla="*/ 735901 h 2338673"/>
                <a:gd name="connsiteX4" fmla="*/ 5757577 w 6426327"/>
                <a:gd name="connsiteY4" fmla="*/ 852011 h 2338673"/>
                <a:gd name="connsiteX5" fmla="*/ 5394389 w 6426327"/>
                <a:gd name="connsiteY5" fmla="*/ 1215199 h 2338673"/>
                <a:gd name="connsiteX6" fmla="*/ 5133118 w 6426327"/>
                <a:gd name="connsiteY6" fmla="*/ 1104233 h 2338673"/>
                <a:gd name="connsiteX7" fmla="*/ 4545045 w 6426327"/>
                <a:gd name="connsiteY7" fmla="*/ 1373791 h 2338673"/>
                <a:gd name="connsiteX8" fmla="*/ 4545616 w 6426327"/>
                <a:gd name="connsiteY8" fmla="*/ 1395031 h 2338673"/>
                <a:gd name="connsiteX9" fmla="*/ 4182428 w 6426327"/>
                <a:gd name="connsiteY9" fmla="*/ 1758220 h 2338673"/>
                <a:gd name="connsiteX10" fmla="*/ 3819239 w 6426327"/>
                <a:gd name="connsiteY10" fmla="*/ 1395031 h 2338673"/>
                <a:gd name="connsiteX11" fmla="*/ 3822573 w 6426327"/>
                <a:gd name="connsiteY11" fmla="*/ 1345692 h 2338673"/>
                <a:gd name="connsiteX12" fmla="*/ 3440430 w 6426327"/>
                <a:gd name="connsiteY12" fmla="*/ 1120426 h 2338673"/>
                <a:gd name="connsiteX13" fmla="*/ 3147060 w 6426327"/>
                <a:gd name="connsiteY13" fmla="*/ 1269397 h 2338673"/>
                <a:gd name="connsiteX14" fmla="*/ 2995803 w 6426327"/>
                <a:gd name="connsiteY14" fmla="*/ 1236440 h 2338673"/>
                <a:gd name="connsiteX15" fmla="*/ 2301716 w 6426327"/>
                <a:gd name="connsiteY15" fmla="*/ 1837277 h 2338673"/>
                <a:gd name="connsiteX16" fmla="*/ 2328958 w 6426327"/>
                <a:gd name="connsiteY16" fmla="*/ 1975485 h 2338673"/>
                <a:gd name="connsiteX17" fmla="*/ 1965770 w 6426327"/>
                <a:gd name="connsiteY17" fmla="*/ 2338673 h 2338673"/>
                <a:gd name="connsiteX18" fmla="*/ 1611821 w 6426327"/>
                <a:gd name="connsiteY18" fmla="*/ 2057305 h 2338673"/>
                <a:gd name="connsiteX19" fmla="*/ 682466 w 6426327"/>
                <a:gd name="connsiteY19" fmla="*/ 1870996 h 2338673"/>
                <a:gd name="connsiteX20" fmla="*/ 363474 w 6426327"/>
                <a:gd name="connsiteY20" fmla="*/ 2060257 h 2338673"/>
                <a:gd name="connsiteX21" fmla="*/ 134398 w 6426327"/>
                <a:gd name="connsiteY21" fmla="*/ 1978914 h 2338673"/>
                <a:gd name="connsiteX22" fmla="*/ 0 w 6426327"/>
                <a:gd name="connsiteY22" fmla="*/ 1697260 h 2338673"/>
                <a:gd name="connsiteX23" fmla="*/ 363188 w 6426327"/>
                <a:gd name="connsiteY23" fmla="*/ 1334071 h 2338673"/>
                <a:gd name="connsiteX24" fmla="*/ 718090 w 6426327"/>
                <a:gd name="connsiteY24" fmla="*/ 1619917 h 2338673"/>
                <a:gd name="connsiteX25" fmla="*/ 954024 w 6426327"/>
                <a:gd name="connsiteY25" fmla="*/ 1662970 h 2338673"/>
                <a:gd name="connsiteX26" fmla="*/ 1653064 w 6426327"/>
                <a:gd name="connsiteY26" fmla="*/ 1790319 h 2338673"/>
                <a:gd name="connsiteX27" fmla="*/ 1965579 w 6426327"/>
                <a:gd name="connsiteY27" fmla="*/ 1612487 h 2338673"/>
                <a:gd name="connsiteX28" fmla="*/ 2133314 w 6426327"/>
                <a:gd name="connsiteY28" fmla="*/ 1653445 h 2338673"/>
                <a:gd name="connsiteX29" fmla="*/ 2812066 w 6426327"/>
                <a:gd name="connsiteY29" fmla="*/ 1047083 h 2338673"/>
                <a:gd name="connsiteX30" fmla="*/ 2801207 w 6426327"/>
                <a:gd name="connsiteY30" fmla="*/ 1017651 h 2338673"/>
                <a:gd name="connsiteX31" fmla="*/ 2783777 w 6426327"/>
                <a:gd name="connsiteY31" fmla="*/ 906304 h 2338673"/>
                <a:gd name="connsiteX32" fmla="*/ 3146965 w 6426327"/>
                <a:gd name="connsiteY32" fmla="*/ 543115 h 2338673"/>
                <a:gd name="connsiteX33" fmla="*/ 3486817 w 6426327"/>
                <a:gd name="connsiteY33" fmla="*/ 778097 h 2338673"/>
                <a:gd name="connsiteX34" fmla="*/ 3508439 w 6426327"/>
                <a:gd name="connsiteY34" fmla="*/ 870109 h 2338673"/>
                <a:gd name="connsiteX35" fmla="*/ 3950113 w 6426327"/>
                <a:gd name="connsiteY35" fmla="*/ 1115854 h 2338673"/>
                <a:gd name="connsiteX36" fmla="*/ 4182428 w 6426327"/>
                <a:gd name="connsiteY36" fmla="*/ 1031938 h 2338673"/>
                <a:gd name="connsiteX37" fmla="*/ 4422553 w 6426327"/>
                <a:gd name="connsiteY37" fmla="*/ 1122616 h 2338673"/>
                <a:gd name="connsiteX38" fmla="*/ 5031105 w 6426327"/>
                <a:gd name="connsiteY38" fmla="*/ 855059 h 2338673"/>
                <a:gd name="connsiteX39" fmla="*/ 5031105 w 6426327"/>
                <a:gd name="connsiteY39" fmla="*/ 852106 h 2338673"/>
                <a:gd name="connsiteX40" fmla="*/ 5394294 w 6426327"/>
                <a:gd name="connsiteY40" fmla="*/ 488918 h 2338673"/>
                <a:gd name="connsiteX41" fmla="*/ 5571649 w 6426327"/>
                <a:gd name="connsiteY41" fmla="*/ 535114 h 2338673"/>
                <a:gd name="connsiteX42" fmla="*/ 6236208 w 6426327"/>
                <a:gd name="connsiteY42" fmla="*/ 0 h 2338673"/>
                <a:gd name="connsiteX43" fmla="*/ 6297226 w 6426327"/>
                <a:gd name="connsiteY43" fmla="*/ 3480 h 2338673"/>
                <a:gd name="connsiteX44" fmla="*/ 5607994 w 6426327"/>
                <a:gd name="connsiteY44" fmla="*/ 538066 h 2338673"/>
                <a:gd name="connsiteX45" fmla="*/ 6422131 w 6426327"/>
                <a:gd name="connsiteY45" fmla="*/ 107283 h 2338673"/>
                <a:gd name="connsiteX0" fmla="*/ 6422131 w 6426327"/>
                <a:gd name="connsiteY0" fmla="*/ 107283 h 2338673"/>
                <a:gd name="connsiteX1" fmla="*/ 6407900 w 6426327"/>
                <a:gd name="connsiteY1" fmla="*/ 153289 h 2338673"/>
                <a:gd name="connsiteX2" fmla="*/ 6426327 w 6426327"/>
                <a:gd name="connsiteY2" fmla="*/ 183166 h 2338673"/>
                <a:gd name="connsiteX3" fmla="*/ 5738527 w 6426327"/>
                <a:gd name="connsiteY3" fmla="*/ 735901 h 2338673"/>
                <a:gd name="connsiteX4" fmla="*/ 5757577 w 6426327"/>
                <a:gd name="connsiteY4" fmla="*/ 852011 h 2338673"/>
                <a:gd name="connsiteX5" fmla="*/ 5394389 w 6426327"/>
                <a:gd name="connsiteY5" fmla="*/ 1215199 h 2338673"/>
                <a:gd name="connsiteX6" fmla="*/ 5133118 w 6426327"/>
                <a:gd name="connsiteY6" fmla="*/ 1104233 h 2338673"/>
                <a:gd name="connsiteX7" fmla="*/ 4545045 w 6426327"/>
                <a:gd name="connsiteY7" fmla="*/ 1373791 h 2338673"/>
                <a:gd name="connsiteX8" fmla="*/ 4545616 w 6426327"/>
                <a:gd name="connsiteY8" fmla="*/ 1395031 h 2338673"/>
                <a:gd name="connsiteX9" fmla="*/ 4182428 w 6426327"/>
                <a:gd name="connsiteY9" fmla="*/ 1758220 h 2338673"/>
                <a:gd name="connsiteX10" fmla="*/ 3819239 w 6426327"/>
                <a:gd name="connsiteY10" fmla="*/ 1395031 h 2338673"/>
                <a:gd name="connsiteX11" fmla="*/ 3822573 w 6426327"/>
                <a:gd name="connsiteY11" fmla="*/ 1345692 h 2338673"/>
                <a:gd name="connsiteX12" fmla="*/ 3440430 w 6426327"/>
                <a:gd name="connsiteY12" fmla="*/ 1120426 h 2338673"/>
                <a:gd name="connsiteX13" fmla="*/ 3147060 w 6426327"/>
                <a:gd name="connsiteY13" fmla="*/ 1269397 h 2338673"/>
                <a:gd name="connsiteX14" fmla="*/ 2995803 w 6426327"/>
                <a:gd name="connsiteY14" fmla="*/ 1236440 h 2338673"/>
                <a:gd name="connsiteX15" fmla="*/ 2301716 w 6426327"/>
                <a:gd name="connsiteY15" fmla="*/ 1837277 h 2338673"/>
                <a:gd name="connsiteX16" fmla="*/ 2328958 w 6426327"/>
                <a:gd name="connsiteY16" fmla="*/ 1975485 h 2338673"/>
                <a:gd name="connsiteX17" fmla="*/ 1965770 w 6426327"/>
                <a:gd name="connsiteY17" fmla="*/ 2338673 h 2338673"/>
                <a:gd name="connsiteX18" fmla="*/ 1611821 w 6426327"/>
                <a:gd name="connsiteY18" fmla="*/ 2057305 h 2338673"/>
                <a:gd name="connsiteX19" fmla="*/ 682466 w 6426327"/>
                <a:gd name="connsiteY19" fmla="*/ 1870996 h 2338673"/>
                <a:gd name="connsiteX20" fmla="*/ 363474 w 6426327"/>
                <a:gd name="connsiteY20" fmla="*/ 2060257 h 2338673"/>
                <a:gd name="connsiteX21" fmla="*/ 134398 w 6426327"/>
                <a:gd name="connsiteY21" fmla="*/ 1978914 h 2338673"/>
                <a:gd name="connsiteX22" fmla="*/ 0 w 6426327"/>
                <a:gd name="connsiteY22" fmla="*/ 1697260 h 2338673"/>
                <a:gd name="connsiteX23" fmla="*/ 363188 w 6426327"/>
                <a:gd name="connsiteY23" fmla="*/ 1334071 h 2338673"/>
                <a:gd name="connsiteX24" fmla="*/ 718090 w 6426327"/>
                <a:gd name="connsiteY24" fmla="*/ 1619917 h 2338673"/>
                <a:gd name="connsiteX25" fmla="*/ 954024 w 6426327"/>
                <a:gd name="connsiteY25" fmla="*/ 1662970 h 2338673"/>
                <a:gd name="connsiteX26" fmla="*/ 1653064 w 6426327"/>
                <a:gd name="connsiteY26" fmla="*/ 1790319 h 2338673"/>
                <a:gd name="connsiteX27" fmla="*/ 1965579 w 6426327"/>
                <a:gd name="connsiteY27" fmla="*/ 1612487 h 2338673"/>
                <a:gd name="connsiteX28" fmla="*/ 2133314 w 6426327"/>
                <a:gd name="connsiteY28" fmla="*/ 1653445 h 2338673"/>
                <a:gd name="connsiteX29" fmla="*/ 2812066 w 6426327"/>
                <a:gd name="connsiteY29" fmla="*/ 1047083 h 2338673"/>
                <a:gd name="connsiteX30" fmla="*/ 2801207 w 6426327"/>
                <a:gd name="connsiteY30" fmla="*/ 1017651 h 2338673"/>
                <a:gd name="connsiteX31" fmla="*/ 2783777 w 6426327"/>
                <a:gd name="connsiteY31" fmla="*/ 906304 h 2338673"/>
                <a:gd name="connsiteX32" fmla="*/ 3146965 w 6426327"/>
                <a:gd name="connsiteY32" fmla="*/ 543115 h 2338673"/>
                <a:gd name="connsiteX33" fmla="*/ 3486817 w 6426327"/>
                <a:gd name="connsiteY33" fmla="*/ 778097 h 2338673"/>
                <a:gd name="connsiteX34" fmla="*/ 3508439 w 6426327"/>
                <a:gd name="connsiteY34" fmla="*/ 870109 h 2338673"/>
                <a:gd name="connsiteX35" fmla="*/ 3950113 w 6426327"/>
                <a:gd name="connsiteY35" fmla="*/ 1115854 h 2338673"/>
                <a:gd name="connsiteX36" fmla="*/ 4182428 w 6426327"/>
                <a:gd name="connsiteY36" fmla="*/ 1031938 h 2338673"/>
                <a:gd name="connsiteX37" fmla="*/ 4422553 w 6426327"/>
                <a:gd name="connsiteY37" fmla="*/ 1122616 h 2338673"/>
                <a:gd name="connsiteX38" fmla="*/ 5031105 w 6426327"/>
                <a:gd name="connsiteY38" fmla="*/ 855059 h 2338673"/>
                <a:gd name="connsiteX39" fmla="*/ 5031105 w 6426327"/>
                <a:gd name="connsiteY39" fmla="*/ 852106 h 2338673"/>
                <a:gd name="connsiteX40" fmla="*/ 5394294 w 6426327"/>
                <a:gd name="connsiteY40" fmla="*/ 488918 h 2338673"/>
                <a:gd name="connsiteX41" fmla="*/ 5571649 w 6426327"/>
                <a:gd name="connsiteY41" fmla="*/ 535114 h 2338673"/>
                <a:gd name="connsiteX42" fmla="*/ 6236208 w 6426327"/>
                <a:gd name="connsiteY42" fmla="*/ 0 h 2338673"/>
                <a:gd name="connsiteX43" fmla="*/ 5685317 w 6426327"/>
                <a:gd name="connsiteY43" fmla="*/ 546116 h 2338673"/>
                <a:gd name="connsiteX44" fmla="*/ 5607994 w 6426327"/>
                <a:gd name="connsiteY44" fmla="*/ 538066 h 2338673"/>
                <a:gd name="connsiteX45" fmla="*/ 6422131 w 6426327"/>
                <a:gd name="connsiteY45" fmla="*/ 107283 h 2338673"/>
                <a:gd name="connsiteX0" fmla="*/ 5607994 w 6426327"/>
                <a:gd name="connsiteY0" fmla="*/ 538066 h 2338673"/>
                <a:gd name="connsiteX1" fmla="*/ 6407900 w 6426327"/>
                <a:gd name="connsiteY1" fmla="*/ 153289 h 2338673"/>
                <a:gd name="connsiteX2" fmla="*/ 6426327 w 6426327"/>
                <a:gd name="connsiteY2" fmla="*/ 183166 h 2338673"/>
                <a:gd name="connsiteX3" fmla="*/ 5738527 w 6426327"/>
                <a:gd name="connsiteY3" fmla="*/ 735901 h 2338673"/>
                <a:gd name="connsiteX4" fmla="*/ 5757577 w 6426327"/>
                <a:gd name="connsiteY4" fmla="*/ 852011 h 2338673"/>
                <a:gd name="connsiteX5" fmla="*/ 5394389 w 6426327"/>
                <a:gd name="connsiteY5" fmla="*/ 1215199 h 2338673"/>
                <a:gd name="connsiteX6" fmla="*/ 5133118 w 6426327"/>
                <a:gd name="connsiteY6" fmla="*/ 1104233 h 2338673"/>
                <a:gd name="connsiteX7" fmla="*/ 4545045 w 6426327"/>
                <a:gd name="connsiteY7" fmla="*/ 1373791 h 2338673"/>
                <a:gd name="connsiteX8" fmla="*/ 4545616 w 6426327"/>
                <a:gd name="connsiteY8" fmla="*/ 1395031 h 2338673"/>
                <a:gd name="connsiteX9" fmla="*/ 4182428 w 6426327"/>
                <a:gd name="connsiteY9" fmla="*/ 1758220 h 2338673"/>
                <a:gd name="connsiteX10" fmla="*/ 3819239 w 6426327"/>
                <a:gd name="connsiteY10" fmla="*/ 1395031 h 2338673"/>
                <a:gd name="connsiteX11" fmla="*/ 3822573 w 6426327"/>
                <a:gd name="connsiteY11" fmla="*/ 1345692 h 2338673"/>
                <a:gd name="connsiteX12" fmla="*/ 3440430 w 6426327"/>
                <a:gd name="connsiteY12" fmla="*/ 1120426 h 2338673"/>
                <a:gd name="connsiteX13" fmla="*/ 3147060 w 6426327"/>
                <a:gd name="connsiteY13" fmla="*/ 1269397 h 2338673"/>
                <a:gd name="connsiteX14" fmla="*/ 2995803 w 6426327"/>
                <a:gd name="connsiteY14" fmla="*/ 1236440 h 2338673"/>
                <a:gd name="connsiteX15" fmla="*/ 2301716 w 6426327"/>
                <a:gd name="connsiteY15" fmla="*/ 1837277 h 2338673"/>
                <a:gd name="connsiteX16" fmla="*/ 2328958 w 6426327"/>
                <a:gd name="connsiteY16" fmla="*/ 1975485 h 2338673"/>
                <a:gd name="connsiteX17" fmla="*/ 1965770 w 6426327"/>
                <a:gd name="connsiteY17" fmla="*/ 2338673 h 2338673"/>
                <a:gd name="connsiteX18" fmla="*/ 1611821 w 6426327"/>
                <a:gd name="connsiteY18" fmla="*/ 2057305 h 2338673"/>
                <a:gd name="connsiteX19" fmla="*/ 682466 w 6426327"/>
                <a:gd name="connsiteY19" fmla="*/ 1870996 h 2338673"/>
                <a:gd name="connsiteX20" fmla="*/ 363474 w 6426327"/>
                <a:gd name="connsiteY20" fmla="*/ 2060257 h 2338673"/>
                <a:gd name="connsiteX21" fmla="*/ 134398 w 6426327"/>
                <a:gd name="connsiteY21" fmla="*/ 1978914 h 2338673"/>
                <a:gd name="connsiteX22" fmla="*/ 0 w 6426327"/>
                <a:gd name="connsiteY22" fmla="*/ 1697260 h 2338673"/>
                <a:gd name="connsiteX23" fmla="*/ 363188 w 6426327"/>
                <a:gd name="connsiteY23" fmla="*/ 1334071 h 2338673"/>
                <a:gd name="connsiteX24" fmla="*/ 718090 w 6426327"/>
                <a:gd name="connsiteY24" fmla="*/ 1619917 h 2338673"/>
                <a:gd name="connsiteX25" fmla="*/ 954024 w 6426327"/>
                <a:gd name="connsiteY25" fmla="*/ 1662970 h 2338673"/>
                <a:gd name="connsiteX26" fmla="*/ 1653064 w 6426327"/>
                <a:gd name="connsiteY26" fmla="*/ 1790319 h 2338673"/>
                <a:gd name="connsiteX27" fmla="*/ 1965579 w 6426327"/>
                <a:gd name="connsiteY27" fmla="*/ 1612487 h 2338673"/>
                <a:gd name="connsiteX28" fmla="*/ 2133314 w 6426327"/>
                <a:gd name="connsiteY28" fmla="*/ 1653445 h 2338673"/>
                <a:gd name="connsiteX29" fmla="*/ 2812066 w 6426327"/>
                <a:gd name="connsiteY29" fmla="*/ 1047083 h 2338673"/>
                <a:gd name="connsiteX30" fmla="*/ 2801207 w 6426327"/>
                <a:gd name="connsiteY30" fmla="*/ 1017651 h 2338673"/>
                <a:gd name="connsiteX31" fmla="*/ 2783777 w 6426327"/>
                <a:gd name="connsiteY31" fmla="*/ 906304 h 2338673"/>
                <a:gd name="connsiteX32" fmla="*/ 3146965 w 6426327"/>
                <a:gd name="connsiteY32" fmla="*/ 543115 h 2338673"/>
                <a:gd name="connsiteX33" fmla="*/ 3486817 w 6426327"/>
                <a:gd name="connsiteY33" fmla="*/ 778097 h 2338673"/>
                <a:gd name="connsiteX34" fmla="*/ 3508439 w 6426327"/>
                <a:gd name="connsiteY34" fmla="*/ 870109 h 2338673"/>
                <a:gd name="connsiteX35" fmla="*/ 3950113 w 6426327"/>
                <a:gd name="connsiteY35" fmla="*/ 1115854 h 2338673"/>
                <a:gd name="connsiteX36" fmla="*/ 4182428 w 6426327"/>
                <a:gd name="connsiteY36" fmla="*/ 1031938 h 2338673"/>
                <a:gd name="connsiteX37" fmla="*/ 4422553 w 6426327"/>
                <a:gd name="connsiteY37" fmla="*/ 1122616 h 2338673"/>
                <a:gd name="connsiteX38" fmla="*/ 5031105 w 6426327"/>
                <a:gd name="connsiteY38" fmla="*/ 855059 h 2338673"/>
                <a:gd name="connsiteX39" fmla="*/ 5031105 w 6426327"/>
                <a:gd name="connsiteY39" fmla="*/ 852106 h 2338673"/>
                <a:gd name="connsiteX40" fmla="*/ 5394294 w 6426327"/>
                <a:gd name="connsiteY40" fmla="*/ 488918 h 2338673"/>
                <a:gd name="connsiteX41" fmla="*/ 5571649 w 6426327"/>
                <a:gd name="connsiteY41" fmla="*/ 535114 h 2338673"/>
                <a:gd name="connsiteX42" fmla="*/ 6236208 w 6426327"/>
                <a:gd name="connsiteY42" fmla="*/ 0 h 2338673"/>
                <a:gd name="connsiteX43" fmla="*/ 5685317 w 6426327"/>
                <a:gd name="connsiteY43" fmla="*/ 546116 h 2338673"/>
                <a:gd name="connsiteX44" fmla="*/ 5607994 w 6426327"/>
                <a:gd name="connsiteY44" fmla="*/ 538066 h 2338673"/>
                <a:gd name="connsiteX0" fmla="*/ 5607994 w 6407900"/>
                <a:gd name="connsiteY0" fmla="*/ 538066 h 2338673"/>
                <a:gd name="connsiteX1" fmla="*/ 6407900 w 6407900"/>
                <a:gd name="connsiteY1" fmla="*/ 153289 h 2338673"/>
                <a:gd name="connsiteX2" fmla="*/ 5738527 w 6407900"/>
                <a:gd name="connsiteY2" fmla="*/ 735901 h 2338673"/>
                <a:gd name="connsiteX3" fmla="*/ 5757577 w 6407900"/>
                <a:gd name="connsiteY3" fmla="*/ 852011 h 2338673"/>
                <a:gd name="connsiteX4" fmla="*/ 5394389 w 6407900"/>
                <a:gd name="connsiteY4" fmla="*/ 1215199 h 2338673"/>
                <a:gd name="connsiteX5" fmla="*/ 5133118 w 6407900"/>
                <a:gd name="connsiteY5" fmla="*/ 1104233 h 2338673"/>
                <a:gd name="connsiteX6" fmla="*/ 4545045 w 6407900"/>
                <a:gd name="connsiteY6" fmla="*/ 1373791 h 2338673"/>
                <a:gd name="connsiteX7" fmla="*/ 4545616 w 6407900"/>
                <a:gd name="connsiteY7" fmla="*/ 1395031 h 2338673"/>
                <a:gd name="connsiteX8" fmla="*/ 4182428 w 6407900"/>
                <a:gd name="connsiteY8" fmla="*/ 1758220 h 2338673"/>
                <a:gd name="connsiteX9" fmla="*/ 3819239 w 6407900"/>
                <a:gd name="connsiteY9" fmla="*/ 1395031 h 2338673"/>
                <a:gd name="connsiteX10" fmla="*/ 3822573 w 6407900"/>
                <a:gd name="connsiteY10" fmla="*/ 1345692 h 2338673"/>
                <a:gd name="connsiteX11" fmla="*/ 3440430 w 6407900"/>
                <a:gd name="connsiteY11" fmla="*/ 1120426 h 2338673"/>
                <a:gd name="connsiteX12" fmla="*/ 3147060 w 6407900"/>
                <a:gd name="connsiteY12" fmla="*/ 1269397 h 2338673"/>
                <a:gd name="connsiteX13" fmla="*/ 2995803 w 6407900"/>
                <a:gd name="connsiteY13" fmla="*/ 1236440 h 2338673"/>
                <a:gd name="connsiteX14" fmla="*/ 2301716 w 6407900"/>
                <a:gd name="connsiteY14" fmla="*/ 1837277 h 2338673"/>
                <a:gd name="connsiteX15" fmla="*/ 2328958 w 6407900"/>
                <a:gd name="connsiteY15" fmla="*/ 1975485 h 2338673"/>
                <a:gd name="connsiteX16" fmla="*/ 1965770 w 6407900"/>
                <a:gd name="connsiteY16" fmla="*/ 2338673 h 2338673"/>
                <a:gd name="connsiteX17" fmla="*/ 1611821 w 6407900"/>
                <a:gd name="connsiteY17" fmla="*/ 2057305 h 2338673"/>
                <a:gd name="connsiteX18" fmla="*/ 682466 w 6407900"/>
                <a:gd name="connsiteY18" fmla="*/ 1870996 h 2338673"/>
                <a:gd name="connsiteX19" fmla="*/ 363474 w 6407900"/>
                <a:gd name="connsiteY19" fmla="*/ 2060257 h 2338673"/>
                <a:gd name="connsiteX20" fmla="*/ 134398 w 6407900"/>
                <a:gd name="connsiteY20" fmla="*/ 1978914 h 2338673"/>
                <a:gd name="connsiteX21" fmla="*/ 0 w 6407900"/>
                <a:gd name="connsiteY21" fmla="*/ 1697260 h 2338673"/>
                <a:gd name="connsiteX22" fmla="*/ 363188 w 6407900"/>
                <a:gd name="connsiteY22" fmla="*/ 1334071 h 2338673"/>
                <a:gd name="connsiteX23" fmla="*/ 718090 w 6407900"/>
                <a:gd name="connsiteY23" fmla="*/ 1619917 h 2338673"/>
                <a:gd name="connsiteX24" fmla="*/ 954024 w 6407900"/>
                <a:gd name="connsiteY24" fmla="*/ 1662970 h 2338673"/>
                <a:gd name="connsiteX25" fmla="*/ 1653064 w 6407900"/>
                <a:gd name="connsiteY25" fmla="*/ 1790319 h 2338673"/>
                <a:gd name="connsiteX26" fmla="*/ 1965579 w 6407900"/>
                <a:gd name="connsiteY26" fmla="*/ 1612487 h 2338673"/>
                <a:gd name="connsiteX27" fmla="*/ 2133314 w 6407900"/>
                <a:gd name="connsiteY27" fmla="*/ 1653445 h 2338673"/>
                <a:gd name="connsiteX28" fmla="*/ 2812066 w 6407900"/>
                <a:gd name="connsiteY28" fmla="*/ 1047083 h 2338673"/>
                <a:gd name="connsiteX29" fmla="*/ 2801207 w 6407900"/>
                <a:gd name="connsiteY29" fmla="*/ 1017651 h 2338673"/>
                <a:gd name="connsiteX30" fmla="*/ 2783777 w 6407900"/>
                <a:gd name="connsiteY30" fmla="*/ 906304 h 2338673"/>
                <a:gd name="connsiteX31" fmla="*/ 3146965 w 6407900"/>
                <a:gd name="connsiteY31" fmla="*/ 543115 h 2338673"/>
                <a:gd name="connsiteX32" fmla="*/ 3486817 w 6407900"/>
                <a:gd name="connsiteY32" fmla="*/ 778097 h 2338673"/>
                <a:gd name="connsiteX33" fmla="*/ 3508439 w 6407900"/>
                <a:gd name="connsiteY33" fmla="*/ 870109 h 2338673"/>
                <a:gd name="connsiteX34" fmla="*/ 3950113 w 6407900"/>
                <a:gd name="connsiteY34" fmla="*/ 1115854 h 2338673"/>
                <a:gd name="connsiteX35" fmla="*/ 4182428 w 6407900"/>
                <a:gd name="connsiteY35" fmla="*/ 1031938 h 2338673"/>
                <a:gd name="connsiteX36" fmla="*/ 4422553 w 6407900"/>
                <a:gd name="connsiteY36" fmla="*/ 1122616 h 2338673"/>
                <a:gd name="connsiteX37" fmla="*/ 5031105 w 6407900"/>
                <a:gd name="connsiteY37" fmla="*/ 855059 h 2338673"/>
                <a:gd name="connsiteX38" fmla="*/ 5031105 w 6407900"/>
                <a:gd name="connsiteY38" fmla="*/ 852106 h 2338673"/>
                <a:gd name="connsiteX39" fmla="*/ 5394294 w 6407900"/>
                <a:gd name="connsiteY39" fmla="*/ 488918 h 2338673"/>
                <a:gd name="connsiteX40" fmla="*/ 5571649 w 6407900"/>
                <a:gd name="connsiteY40" fmla="*/ 535114 h 2338673"/>
                <a:gd name="connsiteX41" fmla="*/ 6236208 w 6407900"/>
                <a:gd name="connsiteY41" fmla="*/ 0 h 2338673"/>
                <a:gd name="connsiteX42" fmla="*/ 5685317 w 6407900"/>
                <a:gd name="connsiteY42" fmla="*/ 546116 h 2338673"/>
                <a:gd name="connsiteX43" fmla="*/ 5607994 w 6407900"/>
                <a:gd name="connsiteY43" fmla="*/ 538066 h 2338673"/>
                <a:gd name="connsiteX0" fmla="*/ 5607994 w 6236208"/>
                <a:gd name="connsiteY0" fmla="*/ 538066 h 2338673"/>
                <a:gd name="connsiteX1" fmla="*/ 5738527 w 6236208"/>
                <a:gd name="connsiteY1" fmla="*/ 735901 h 2338673"/>
                <a:gd name="connsiteX2" fmla="*/ 5757577 w 6236208"/>
                <a:gd name="connsiteY2" fmla="*/ 852011 h 2338673"/>
                <a:gd name="connsiteX3" fmla="*/ 5394389 w 6236208"/>
                <a:gd name="connsiteY3" fmla="*/ 1215199 h 2338673"/>
                <a:gd name="connsiteX4" fmla="*/ 5133118 w 6236208"/>
                <a:gd name="connsiteY4" fmla="*/ 1104233 h 2338673"/>
                <a:gd name="connsiteX5" fmla="*/ 4545045 w 6236208"/>
                <a:gd name="connsiteY5" fmla="*/ 1373791 h 2338673"/>
                <a:gd name="connsiteX6" fmla="*/ 4545616 w 6236208"/>
                <a:gd name="connsiteY6" fmla="*/ 1395031 h 2338673"/>
                <a:gd name="connsiteX7" fmla="*/ 4182428 w 6236208"/>
                <a:gd name="connsiteY7" fmla="*/ 1758220 h 2338673"/>
                <a:gd name="connsiteX8" fmla="*/ 3819239 w 6236208"/>
                <a:gd name="connsiteY8" fmla="*/ 1395031 h 2338673"/>
                <a:gd name="connsiteX9" fmla="*/ 3822573 w 6236208"/>
                <a:gd name="connsiteY9" fmla="*/ 1345692 h 2338673"/>
                <a:gd name="connsiteX10" fmla="*/ 3440430 w 6236208"/>
                <a:gd name="connsiteY10" fmla="*/ 1120426 h 2338673"/>
                <a:gd name="connsiteX11" fmla="*/ 3147060 w 6236208"/>
                <a:gd name="connsiteY11" fmla="*/ 1269397 h 2338673"/>
                <a:gd name="connsiteX12" fmla="*/ 2995803 w 6236208"/>
                <a:gd name="connsiteY12" fmla="*/ 1236440 h 2338673"/>
                <a:gd name="connsiteX13" fmla="*/ 2301716 w 6236208"/>
                <a:gd name="connsiteY13" fmla="*/ 1837277 h 2338673"/>
                <a:gd name="connsiteX14" fmla="*/ 2328958 w 6236208"/>
                <a:gd name="connsiteY14" fmla="*/ 1975485 h 2338673"/>
                <a:gd name="connsiteX15" fmla="*/ 1965770 w 6236208"/>
                <a:gd name="connsiteY15" fmla="*/ 2338673 h 2338673"/>
                <a:gd name="connsiteX16" fmla="*/ 1611821 w 6236208"/>
                <a:gd name="connsiteY16" fmla="*/ 2057305 h 2338673"/>
                <a:gd name="connsiteX17" fmla="*/ 682466 w 6236208"/>
                <a:gd name="connsiteY17" fmla="*/ 1870996 h 2338673"/>
                <a:gd name="connsiteX18" fmla="*/ 363474 w 6236208"/>
                <a:gd name="connsiteY18" fmla="*/ 2060257 h 2338673"/>
                <a:gd name="connsiteX19" fmla="*/ 134398 w 6236208"/>
                <a:gd name="connsiteY19" fmla="*/ 1978914 h 2338673"/>
                <a:gd name="connsiteX20" fmla="*/ 0 w 6236208"/>
                <a:gd name="connsiteY20" fmla="*/ 1697260 h 2338673"/>
                <a:gd name="connsiteX21" fmla="*/ 363188 w 6236208"/>
                <a:gd name="connsiteY21" fmla="*/ 1334071 h 2338673"/>
                <a:gd name="connsiteX22" fmla="*/ 718090 w 6236208"/>
                <a:gd name="connsiteY22" fmla="*/ 1619917 h 2338673"/>
                <a:gd name="connsiteX23" fmla="*/ 954024 w 6236208"/>
                <a:gd name="connsiteY23" fmla="*/ 1662970 h 2338673"/>
                <a:gd name="connsiteX24" fmla="*/ 1653064 w 6236208"/>
                <a:gd name="connsiteY24" fmla="*/ 1790319 h 2338673"/>
                <a:gd name="connsiteX25" fmla="*/ 1965579 w 6236208"/>
                <a:gd name="connsiteY25" fmla="*/ 1612487 h 2338673"/>
                <a:gd name="connsiteX26" fmla="*/ 2133314 w 6236208"/>
                <a:gd name="connsiteY26" fmla="*/ 1653445 h 2338673"/>
                <a:gd name="connsiteX27" fmla="*/ 2812066 w 6236208"/>
                <a:gd name="connsiteY27" fmla="*/ 1047083 h 2338673"/>
                <a:gd name="connsiteX28" fmla="*/ 2801207 w 6236208"/>
                <a:gd name="connsiteY28" fmla="*/ 1017651 h 2338673"/>
                <a:gd name="connsiteX29" fmla="*/ 2783777 w 6236208"/>
                <a:gd name="connsiteY29" fmla="*/ 906304 h 2338673"/>
                <a:gd name="connsiteX30" fmla="*/ 3146965 w 6236208"/>
                <a:gd name="connsiteY30" fmla="*/ 543115 h 2338673"/>
                <a:gd name="connsiteX31" fmla="*/ 3486817 w 6236208"/>
                <a:gd name="connsiteY31" fmla="*/ 778097 h 2338673"/>
                <a:gd name="connsiteX32" fmla="*/ 3508439 w 6236208"/>
                <a:gd name="connsiteY32" fmla="*/ 870109 h 2338673"/>
                <a:gd name="connsiteX33" fmla="*/ 3950113 w 6236208"/>
                <a:gd name="connsiteY33" fmla="*/ 1115854 h 2338673"/>
                <a:gd name="connsiteX34" fmla="*/ 4182428 w 6236208"/>
                <a:gd name="connsiteY34" fmla="*/ 1031938 h 2338673"/>
                <a:gd name="connsiteX35" fmla="*/ 4422553 w 6236208"/>
                <a:gd name="connsiteY35" fmla="*/ 1122616 h 2338673"/>
                <a:gd name="connsiteX36" fmla="*/ 5031105 w 6236208"/>
                <a:gd name="connsiteY36" fmla="*/ 855059 h 2338673"/>
                <a:gd name="connsiteX37" fmla="*/ 5031105 w 6236208"/>
                <a:gd name="connsiteY37" fmla="*/ 852106 h 2338673"/>
                <a:gd name="connsiteX38" fmla="*/ 5394294 w 6236208"/>
                <a:gd name="connsiteY38" fmla="*/ 488918 h 2338673"/>
                <a:gd name="connsiteX39" fmla="*/ 5571649 w 6236208"/>
                <a:gd name="connsiteY39" fmla="*/ 535114 h 2338673"/>
                <a:gd name="connsiteX40" fmla="*/ 6236208 w 6236208"/>
                <a:gd name="connsiteY40" fmla="*/ 0 h 2338673"/>
                <a:gd name="connsiteX41" fmla="*/ 5685317 w 6236208"/>
                <a:gd name="connsiteY41" fmla="*/ 546116 h 2338673"/>
                <a:gd name="connsiteX42" fmla="*/ 5607994 w 6236208"/>
                <a:gd name="connsiteY42" fmla="*/ 538066 h 2338673"/>
                <a:gd name="connsiteX0" fmla="*/ 5607994 w 5757577"/>
                <a:gd name="connsiteY0" fmla="*/ 49148 h 1849755"/>
                <a:gd name="connsiteX1" fmla="*/ 5738527 w 5757577"/>
                <a:gd name="connsiteY1" fmla="*/ 246983 h 1849755"/>
                <a:gd name="connsiteX2" fmla="*/ 5757577 w 5757577"/>
                <a:gd name="connsiteY2" fmla="*/ 363093 h 1849755"/>
                <a:gd name="connsiteX3" fmla="*/ 5394389 w 5757577"/>
                <a:gd name="connsiteY3" fmla="*/ 726281 h 1849755"/>
                <a:gd name="connsiteX4" fmla="*/ 5133118 w 5757577"/>
                <a:gd name="connsiteY4" fmla="*/ 615315 h 1849755"/>
                <a:gd name="connsiteX5" fmla="*/ 4545045 w 5757577"/>
                <a:gd name="connsiteY5" fmla="*/ 884873 h 1849755"/>
                <a:gd name="connsiteX6" fmla="*/ 4545616 w 5757577"/>
                <a:gd name="connsiteY6" fmla="*/ 906113 h 1849755"/>
                <a:gd name="connsiteX7" fmla="*/ 4182428 w 5757577"/>
                <a:gd name="connsiteY7" fmla="*/ 1269302 h 1849755"/>
                <a:gd name="connsiteX8" fmla="*/ 3819239 w 5757577"/>
                <a:gd name="connsiteY8" fmla="*/ 906113 h 1849755"/>
                <a:gd name="connsiteX9" fmla="*/ 3822573 w 5757577"/>
                <a:gd name="connsiteY9" fmla="*/ 856774 h 1849755"/>
                <a:gd name="connsiteX10" fmla="*/ 3440430 w 5757577"/>
                <a:gd name="connsiteY10" fmla="*/ 631508 h 1849755"/>
                <a:gd name="connsiteX11" fmla="*/ 3147060 w 5757577"/>
                <a:gd name="connsiteY11" fmla="*/ 780479 h 1849755"/>
                <a:gd name="connsiteX12" fmla="*/ 2995803 w 5757577"/>
                <a:gd name="connsiteY12" fmla="*/ 747522 h 1849755"/>
                <a:gd name="connsiteX13" fmla="*/ 2301716 w 5757577"/>
                <a:gd name="connsiteY13" fmla="*/ 1348359 h 1849755"/>
                <a:gd name="connsiteX14" fmla="*/ 2328958 w 5757577"/>
                <a:gd name="connsiteY14" fmla="*/ 1486567 h 1849755"/>
                <a:gd name="connsiteX15" fmla="*/ 1965770 w 5757577"/>
                <a:gd name="connsiteY15" fmla="*/ 1849755 h 1849755"/>
                <a:gd name="connsiteX16" fmla="*/ 1611821 w 5757577"/>
                <a:gd name="connsiteY16" fmla="*/ 1568387 h 1849755"/>
                <a:gd name="connsiteX17" fmla="*/ 682466 w 5757577"/>
                <a:gd name="connsiteY17" fmla="*/ 1382078 h 1849755"/>
                <a:gd name="connsiteX18" fmla="*/ 363474 w 5757577"/>
                <a:gd name="connsiteY18" fmla="*/ 1571339 h 1849755"/>
                <a:gd name="connsiteX19" fmla="*/ 134398 w 5757577"/>
                <a:gd name="connsiteY19" fmla="*/ 1489996 h 1849755"/>
                <a:gd name="connsiteX20" fmla="*/ 0 w 5757577"/>
                <a:gd name="connsiteY20" fmla="*/ 1208342 h 1849755"/>
                <a:gd name="connsiteX21" fmla="*/ 363188 w 5757577"/>
                <a:gd name="connsiteY21" fmla="*/ 845153 h 1849755"/>
                <a:gd name="connsiteX22" fmla="*/ 718090 w 5757577"/>
                <a:gd name="connsiteY22" fmla="*/ 1130999 h 1849755"/>
                <a:gd name="connsiteX23" fmla="*/ 954024 w 5757577"/>
                <a:gd name="connsiteY23" fmla="*/ 1174052 h 1849755"/>
                <a:gd name="connsiteX24" fmla="*/ 1653064 w 5757577"/>
                <a:gd name="connsiteY24" fmla="*/ 1301401 h 1849755"/>
                <a:gd name="connsiteX25" fmla="*/ 1965579 w 5757577"/>
                <a:gd name="connsiteY25" fmla="*/ 1123569 h 1849755"/>
                <a:gd name="connsiteX26" fmla="*/ 2133314 w 5757577"/>
                <a:gd name="connsiteY26" fmla="*/ 1164527 h 1849755"/>
                <a:gd name="connsiteX27" fmla="*/ 2812066 w 5757577"/>
                <a:gd name="connsiteY27" fmla="*/ 558165 h 1849755"/>
                <a:gd name="connsiteX28" fmla="*/ 2801207 w 5757577"/>
                <a:gd name="connsiteY28" fmla="*/ 528733 h 1849755"/>
                <a:gd name="connsiteX29" fmla="*/ 2783777 w 5757577"/>
                <a:gd name="connsiteY29" fmla="*/ 417386 h 1849755"/>
                <a:gd name="connsiteX30" fmla="*/ 3146965 w 5757577"/>
                <a:gd name="connsiteY30" fmla="*/ 54197 h 1849755"/>
                <a:gd name="connsiteX31" fmla="*/ 3486817 w 5757577"/>
                <a:gd name="connsiteY31" fmla="*/ 289179 h 1849755"/>
                <a:gd name="connsiteX32" fmla="*/ 3508439 w 5757577"/>
                <a:gd name="connsiteY32" fmla="*/ 381191 h 1849755"/>
                <a:gd name="connsiteX33" fmla="*/ 3950113 w 5757577"/>
                <a:gd name="connsiteY33" fmla="*/ 626936 h 1849755"/>
                <a:gd name="connsiteX34" fmla="*/ 4182428 w 5757577"/>
                <a:gd name="connsiteY34" fmla="*/ 543020 h 1849755"/>
                <a:gd name="connsiteX35" fmla="*/ 4422553 w 5757577"/>
                <a:gd name="connsiteY35" fmla="*/ 633698 h 1849755"/>
                <a:gd name="connsiteX36" fmla="*/ 5031105 w 5757577"/>
                <a:gd name="connsiteY36" fmla="*/ 366141 h 1849755"/>
                <a:gd name="connsiteX37" fmla="*/ 5031105 w 5757577"/>
                <a:gd name="connsiteY37" fmla="*/ 363188 h 1849755"/>
                <a:gd name="connsiteX38" fmla="*/ 5394294 w 5757577"/>
                <a:gd name="connsiteY38" fmla="*/ 0 h 1849755"/>
                <a:gd name="connsiteX39" fmla="*/ 5571649 w 5757577"/>
                <a:gd name="connsiteY39" fmla="*/ 46196 h 1849755"/>
                <a:gd name="connsiteX40" fmla="*/ 5685317 w 5757577"/>
                <a:gd name="connsiteY40" fmla="*/ 57198 h 1849755"/>
                <a:gd name="connsiteX41" fmla="*/ 5607994 w 5757577"/>
                <a:gd name="connsiteY41" fmla="*/ 49148 h 1849755"/>
                <a:gd name="connsiteX0" fmla="*/ 5685317 w 5757577"/>
                <a:gd name="connsiteY0" fmla="*/ 57198 h 1849755"/>
                <a:gd name="connsiteX1" fmla="*/ 5738527 w 5757577"/>
                <a:gd name="connsiteY1" fmla="*/ 246983 h 1849755"/>
                <a:gd name="connsiteX2" fmla="*/ 5757577 w 5757577"/>
                <a:gd name="connsiteY2" fmla="*/ 363093 h 1849755"/>
                <a:gd name="connsiteX3" fmla="*/ 5394389 w 5757577"/>
                <a:gd name="connsiteY3" fmla="*/ 726281 h 1849755"/>
                <a:gd name="connsiteX4" fmla="*/ 5133118 w 5757577"/>
                <a:gd name="connsiteY4" fmla="*/ 615315 h 1849755"/>
                <a:gd name="connsiteX5" fmla="*/ 4545045 w 5757577"/>
                <a:gd name="connsiteY5" fmla="*/ 884873 h 1849755"/>
                <a:gd name="connsiteX6" fmla="*/ 4545616 w 5757577"/>
                <a:gd name="connsiteY6" fmla="*/ 906113 h 1849755"/>
                <a:gd name="connsiteX7" fmla="*/ 4182428 w 5757577"/>
                <a:gd name="connsiteY7" fmla="*/ 1269302 h 1849755"/>
                <a:gd name="connsiteX8" fmla="*/ 3819239 w 5757577"/>
                <a:gd name="connsiteY8" fmla="*/ 906113 h 1849755"/>
                <a:gd name="connsiteX9" fmla="*/ 3822573 w 5757577"/>
                <a:gd name="connsiteY9" fmla="*/ 856774 h 1849755"/>
                <a:gd name="connsiteX10" fmla="*/ 3440430 w 5757577"/>
                <a:gd name="connsiteY10" fmla="*/ 631508 h 1849755"/>
                <a:gd name="connsiteX11" fmla="*/ 3147060 w 5757577"/>
                <a:gd name="connsiteY11" fmla="*/ 780479 h 1849755"/>
                <a:gd name="connsiteX12" fmla="*/ 2995803 w 5757577"/>
                <a:gd name="connsiteY12" fmla="*/ 747522 h 1849755"/>
                <a:gd name="connsiteX13" fmla="*/ 2301716 w 5757577"/>
                <a:gd name="connsiteY13" fmla="*/ 1348359 h 1849755"/>
                <a:gd name="connsiteX14" fmla="*/ 2328958 w 5757577"/>
                <a:gd name="connsiteY14" fmla="*/ 1486567 h 1849755"/>
                <a:gd name="connsiteX15" fmla="*/ 1965770 w 5757577"/>
                <a:gd name="connsiteY15" fmla="*/ 1849755 h 1849755"/>
                <a:gd name="connsiteX16" fmla="*/ 1611821 w 5757577"/>
                <a:gd name="connsiteY16" fmla="*/ 1568387 h 1849755"/>
                <a:gd name="connsiteX17" fmla="*/ 682466 w 5757577"/>
                <a:gd name="connsiteY17" fmla="*/ 1382078 h 1849755"/>
                <a:gd name="connsiteX18" fmla="*/ 363474 w 5757577"/>
                <a:gd name="connsiteY18" fmla="*/ 1571339 h 1849755"/>
                <a:gd name="connsiteX19" fmla="*/ 134398 w 5757577"/>
                <a:gd name="connsiteY19" fmla="*/ 1489996 h 1849755"/>
                <a:gd name="connsiteX20" fmla="*/ 0 w 5757577"/>
                <a:gd name="connsiteY20" fmla="*/ 1208342 h 1849755"/>
                <a:gd name="connsiteX21" fmla="*/ 363188 w 5757577"/>
                <a:gd name="connsiteY21" fmla="*/ 845153 h 1849755"/>
                <a:gd name="connsiteX22" fmla="*/ 718090 w 5757577"/>
                <a:gd name="connsiteY22" fmla="*/ 1130999 h 1849755"/>
                <a:gd name="connsiteX23" fmla="*/ 954024 w 5757577"/>
                <a:gd name="connsiteY23" fmla="*/ 1174052 h 1849755"/>
                <a:gd name="connsiteX24" fmla="*/ 1653064 w 5757577"/>
                <a:gd name="connsiteY24" fmla="*/ 1301401 h 1849755"/>
                <a:gd name="connsiteX25" fmla="*/ 1965579 w 5757577"/>
                <a:gd name="connsiteY25" fmla="*/ 1123569 h 1849755"/>
                <a:gd name="connsiteX26" fmla="*/ 2133314 w 5757577"/>
                <a:gd name="connsiteY26" fmla="*/ 1164527 h 1849755"/>
                <a:gd name="connsiteX27" fmla="*/ 2812066 w 5757577"/>
                <a:gd name="connsiteY27" fmla="*/ 558165 h 1849755"/>
                <a:gd name="connsiteX28" fmla="*/ 2801207 w 5757577"/>
                <a:gd name="connsiteY28" fmla="*/ 528733 h 1849755"/>
                <a:gd name="connsiteX29" fmla="*/ 2783777 w 5757577"/>
                <a:gd name="connsiteY29" fmla="*/ 417386 h 1849755"/>
                <a:gd name="connsiteX30" fmla="*/ 3146965 w 5757577"/>
                <a:gd name="connsiteY30" fmla="*/ 54197 h 1849755"/>
                <a:gd name="connsiteX31" fmla="*/ 3486817 w 5757577"/>
                <a:gd name="connsiteY31" fmla="*/ 289179 h 1849755"/>
                <a:gd name="connsiteX32" fmla="*/ 3508439 w 5757577"/>
                <a:gd name="connsiteY32" fmla="*/ 381191 h 1849755"/>
                <a:gd name="connsiteX33" fmla="*/ 3950113 w 5757577"/>
                <a:gd name="connsiteY33" fmla="*/ 626936 h 1849755"/>
                <a:gd name="connsiteX34" fmla="*/ 4182428 w 5757577"/>
                <a:gd name="connsiteY34" fmla="*/ 543020 h 1849755"/>
                <a:gd name="connsiteX35" fmla="*/ 4422553 w 5757577"/>
                <a:gd name="connsiteY35" fmla="*/ 633698 h 1849755"/>
                <a:gd name="connsiteX36" fmla="*/ 5031105 w 5757577"/>
                <a:gd name="connsiteY36" fmla="*/ 366141 h 1849755"/>
                <a:gd name="connsiteX37" fmla="*/ 5031105 w 5757577"/>
                <a:gd name="connsiteY37" fmla="*/ 363188 h 1849755"/>
                <a:gd name="connsiteX38" fmla="*/ 5394294 w 5757577"/>
                <a:gd name="connsiteY38" fmla="*/ 0 h 1849755"/>
                <a:gd name="connsiteX39" fmla="*/ 5571649 w 5757577"/>
                <a:gd name="connsiteY39" fmla="*/ 46196 h 1849755"/>
                <a:gd name="connsiteX40" fmla="*/ 5685317 w 5757577"/>
                <a:gd name="connsiteY40" fmla="*/ 57198 h 1849755"/>
                <a:gd name="connsiteX0" fmla="*/ 5571649 w 5757577"/>
                <a:gd name="connsiteY0" fmla="*/ 46196 h 1849755"/>
                <a:gd name="connsiteX1" fmla="*/ 5738527 w 5757577"/>
                <a:gd name="connsiteY1" fmla="*/ 246983 h 1849755"/>
                <a:gd name="connsiteX2" fmla="*/ 5757577 w 5757577"/>
                <a:gd name="connsiteY2" fmla="*/ 363093 h 1849755"/>
                <a:gd name="connsiteX3" fmla="*/ 5394389 w 5757577"/>
                <a:gd name="connsiteY3" fmla="*/ 726281 h 1849755"/>
                <a:gd name="connsiteX4" fmla="*/ 5133118 w 5757577"/>
                <a:gd name="connsiteY4" fmla="*/ 615315 h 1849755"/>
                <a:gd name="connsiteX5" fmla="*/ 4545045 w 5757577"/>
                <a:gd name="connsiteY5" fmla="*/ 884873 h 1849755"/>
                <a:gd name="connsiteX6" fmla="*/ 4545616 w 5757577"/>
                <a:gd name="connsiteY6" fmla="*/ 906113 h 1849755"/>
                <a:gd name="connsiteX7" fmla="*/ 4182428 w 5757577"/>
                <a:gd name="connsiteY7" fmla="*/ 1269302 h 1849755"/>
                <a:gd name="connsiteX8" fmla="*/ 3819239 w 5757577"/>
                <a:gd name="connsiteY8" fmla="*/ 906113 h 1849755"/>
                <a:gd name="connsiteX9" fmla="*/ 3822573 w 5757577"/>
                <a:gd name="connsiteY9" fmla="*/ 856774 h 1849755"/>
                <a:gd name="connsiteX10" fmla="*/ 3440430 w 5757577"/>
                <a:gd name="connsiteY10" fmla="*/ 631508 h 1849755"/>
                <a:gd name="connsiteX11" fmla="*/ 3147060 w 5757577"/>
                <a:gd name="connsiteY11" fmla="*/ 780479 h 1849755"/>
                <a:gd name="connsiteX12" fmla="*/ 2995803 w 5757577"/>
                <a:gd name="connsiteY12" fmla="*/ 747522 h 1849755"/>
                <a:gd name="connsiteX13" fmla="*/ 2301716 w 5757577"/>
                <a:gd name="connsiteY13" fmla="*/ 1348359 h 1849755"/>
                <a:gd name="connsiteX14" fmla="*/ 2328958 w 5757577"/>
                <a:gd name="connsiteY14" fmla="*/ 1486567 h 1849755"/>
                <a:gd name="connsiteX15" fmla="*/ 1965770 w 5757577"/>
                <a:gd name="connsiteY15" fmla="*/ 1849755 h 1849755"/>
                <a:gd name="connsiteX16" fmla="*/ 1611821 w 5757577"/>
                <a:gd name="connsiteY16" fmla="*/ 1568387 h 1849755"/>
                <a:gd name="connsiteX17" fmla="*/ 682466 w 5757577"/>
                <a:gd name="connsiteY17" fmla="*/ 1382078 h 1849755"/>
                <a:gd name="connsiteX18" fmla="*/ 363474 w 5757577"/>
                <a:gd name="connsiteY18" fmla="*/ 1571339 h 1849755"/>
                <a:gd name="connsiteX19" fmla="*/ 134398 w 5757577"/>
                <a:gd name="connsiteY19" fmla="*/ 1489996 h 1849755"/>
                <a:gd name="connsiteX20" fmla="*/ 0 w 5757577"/>
                <a:gd name="connsiteY20" fmla="*/ 1208342 h 1849755"/>
                <a:gd name="connsiteX21" fmla="*/ 363188 w 5757577"/>
                <a:gd name="connsiteY21" fmla="*/ 845153 h 1849755"/>
                <a:gd name="connsiteX22" fmla="*/ 718090 w 5757577"/>
                <a:gd name="connsiteY22" fmla="*/ 1130999 h 1849755"/>
                <a:gd name="connsiteX23" fmla="*/ 954024 w 5757577"/>
                <a:gd name="connsiteY23" fmla="*/ 1174052 h 1849755"/>
                <a:gd name="connsiteX24" fmla="*/ 1653064 w 5757577"/>
                <a:gd name="connsiteY24" fmla="*/ 1301401 h 1849755"/>
                <a:gd name="connsiteX25" fmla="*/ 1965579 w 5757577"/>
                <a:gd name="connsiteY25" fmla="*/ 1123569 h 1849755"/>
                <a:gd name="connsiteX26" fmla="*/ 2133314 w 5757577"/>
                <a:gd name="connsiteY26" fmla="*/ 1164527 h 1849755"/>
                <a:gd name="connsiteX27" fmla="*/ 2812066 w 5757577"/>
                <a:gd name="connsiteY27" fmla="*/ 558165 h 1849755"/>
                <a:gd name="connsiteX28" fmla="*/ 2801207 w 5757577"/>
                <a:gd name="connsiteY28" fmla="*/ 528733 h 1849755"/>
                <a:gd name="connsiteX29" fmla="*/ 2783777 w 5757577"/>
                <a:gd name="connsiteY29" fmla="*/ 417386 h 1849755"/>
                <a:gd name="connsiteX30" fmla="*/ 3146965 w 5757577"/>
                <a:gd name="connsiteY30" fmla="*/ 54197 h 1849755"/>
                <a:gd name="connsiteX31" fmla="*/ 3486817 w 5757577"/>
                <a:gd name="connsiteY31" fmla="*/ 289179 h 1849755"/>
                <a:gd name="connsiteX32" fmla="*/ 3508439 w 5757577"/>
                <a:gd name="connsiteY32" fmla="*/ 381191 h 1849755"/>
                <a:gd name="connsiteX33" fmla="*/ 3950113 w 5757577"/>
                <a:gd name="connsiteY33" fmla="*/ 626936 h 1849755"/>
                <a:gd name="connsiteX34" fmla="*/ 4182428 w 5757577"/>
                <a:gd name="connsiteY34" fmla="*/ 543020 h 1849755"/>
                <a:gd name="connsiteX35" fmla="*/ 4422553 w 5757577"/>
                <a:gd name="connsiteY35" fmla="*/ 633698 h 1849755"/>
                <a:gd name="connsiteX36" fmla="*/ 5031105 w 5757577"/>
                <a:gd name="connsiteY36" fmla="*/ 366141 h 1849755"/>
                <a:gd name="connsiteX37" fmla="*/ 5031105 w 5757577"/>
                <a:gd name="connsiteY37" fmla="*/ 363188 h 1849755"/>
                <a:gd name="connsiteX38" fmla="*/ 5394294 w 5757577"/>
                <a:gd name="connsiteY38" fmla="*/ 0 h 1849755"/>
                <a:gd name="connsiteX39" fmla="*/ 5571649 w 5757577"/>
                <a:gd name="connsiteY39" fmla="*/ 46196 h 1849755"/>
                <a:gd name="connsiteX0" fmla="*/ 5571649 w 5757577"/>
                <a:gd name="connsiteY0" fmla="*/ 46196 h 1849755"/>
                <a:gd name="connsiteX1" fmla="*/ 5757577 w 5757577"/>
                <a:gd name="connsiteY1" fmla="*/ 363093 h 1849755"/>
                <a:gd name="connsiteX2" fmla="*/ 5394389 w 5757577"/>
                <a:gd name="connsiteY2" fmla="*/ 726281 h 1849755"/>
                <a:gd name="connsiteX3" fmla="*/ 5133118 w 5757577"/>
                <a:gd name="connsiteY3" fmla="*/ 615315 h 1849755"/>
                <a:gd name="connsiteX4" fmla="*/ 4545045 w 5757577"/>
                <a:gd name="connsiteY4" fmla="*/ 884873 h 1849755"/>
                <a:gd name="connsiteX5" fmla="*/ 4545616 w 5757577"/>
                <a:gd name="connsiteY5" fmla="*/ 906113 h 1849755"/>
                <a:gd name="connsiteX6" fmla="*/ 4182428 w 5757577"/>
                <a:gd name="connsiteY6" fmla="*/ 1269302 h 1849755"/>
                <a:gd name="connsiteX7" fmla="*/ 3819239 w 5757577"/>
                <a:gd name="connsiteY7" fmla="*/ 906113 h 1849755"/>
                <a:gd name="connsiteX8" fmla="*/ 3822573 w 5757577"/>
                <a:gd name="connsiteY8" fmla="*/ 856774 h 1849755"/>
                <a:gd name="connsiteX9" fmla="*/ 3440430 w 5757577"/>
                <a:gd name="connsiteY9" fmla="*/ 631508 h 1849755"/>
                <a:gd name="connsiteX10" fmla="*/ 3147060 w 5757577"/>
                <a:gd name="connsiteY10" fmla="*/ 780479 h 1849755"/>
                <a:gd name="connsiteX11" fmla="*/ 2995803 w 5757577"/>
                <a:gd name="connsiteY11" fmla="*/ 747522 h 1849755"/>
                <a:gd name="connsiteX12" fmla="*/ 2301716 w 5757577"/>
                <a:gd name="connsiteY12" fmla="*/ 1348359 h 1849755"/>
                <a:gd name="connsiteX13" fmla="*/ 2328958 w 5757577"/>
                <a:gd name="connsiteY13" fmla="*/ 1486567 h 1849755"/>
                <a:gd name="connsiteX14" fmla="*/ 1965770 w 5757577"/>
                <a:gd name="connsiteY14" fmla="*/ 1849755 h 1849755"/>
                <a:gd name="connsiteX15" fmla="*/ 1611821 w 5757577"/>
                <a:gd name="connsiteY15" fmla="*/ 1568387 h 1849755"/>
                <a:gd name="connsiteX16" fmla="*/ 682466 w 5757577"/>
                <a:gd name="connsiteY16" fmla="*/ 1382078 h 1849755"/>
                <a:gd name="connsiteX17" fmla="*/ 363474 w 5757577"/>
                <a:gd name="connsiteY17" fmla="*/ 1571339 h 1849755"/>
                <a:gd name="connsiteX18" fmla="*/ 134398 w 5757577"/>
                <a:gd name="connsiteY18" fmla="*/ 1489996 h 1849755"/>
                <a:gd name="connsiteX19" fmla="*/ 0 w 5757577"/>
                <a:gd name="connsiteY19" fmla="*/ 1208342 h 1849755"/>
                <a:gd name="connsiteX20" fmla="*/ 363188 w 5757577"/>
                <a:gd name="connsiteY20" fmla="*/ 845153 h 1849755"/>
                <a:gd name="connsiteX21" fmla="*/ 718090 w 5757577"/>
                <a:gd name="connsiteY21" fmla="*/ 1130999 h 1849755"/>
                <a:gd name="connsiteX22" fmla="*/ 954024 w 5757577"/>
                <a:gd name="connsiteY22" fmla="*/ 1174052 h 1849755"/>
                <a:gd name="connsiteX23" fmla="*/ 1653064 w 5757577"/>
                <a:gd name="connsiteY23" fmla="*/ 1301401 h 1849755"/>
                <a:gd name="connsiteX24" fmla="*/ 1965579 w 5757577"/>
                <a:gd name="connsiteY24" fmla="*/ 1123569 h 1849755"/>
                <a:gd name="connsiteX25" fmla="*/ 2133314 w 5757577"/>
                <a:gd name="connsiteY25" fmla="*/ 1164527 h 1849755"/>
                <a:gd name="connsiteX26" fmla="*/ 2812066 w 5757577"/>
                <a:gd name="connsiteY26" fmla="*/ 558165 h 1849755"/>
                <a:gd name="connsiteX27" fmla="*/ 2801207 w 5757577"/>
                <a:gd name="connsiteY27" fmla="*/ 528733 h 1849755"/>
                <a:gd name="connsiteX28" fmla="*/ 2783777 w 5757577"/>
                <a:gd name="connsiteY28" fmla="*/ 417386 h 1849755"/>
                <a:gd name="connsiteX29" fmla="*/ 3146965 w 5757577"/>
                <a:gd name="connsiteY29" fmla="*/ 54197 h 1849755"/>
                <a:gd name="connsiteX30" fmla="*/ 3486817 w 5757577"/>
                <a:gd name="connsiteY30" fmla="*/ 289179 h 1849755"/>
                <a:gd name="connsiteX31" fmla="*/ 3508439 w 5757577"/>
                <a:gd name="connsiteY31" fmla="*/ 381191 h 1849755"/>
                <a:gd name="connsiteX32" fmla="*/ 3950113 w 5757577"/>
                <a:gd name="connsiteY32" fmla="*/ 626936 h 1849755"/>
                <a:gd name="connsiteX33" fmla="*/ 4182428 w 5757577"/>
                <a:gd name="connsiteY33" fmla="*/ 543020 h 1849755"/>
                <a:gd name="connsiteX34" fmla="*/ 4422553 w 5757577"/>
                <a:gd name="connsiteY34" fmla="*/ 633698 h 1849755"/>
                <a:gd name="connsiteX35" fmla="*/ 5031105 w 5757577"/>
                <a:gd name="connsiteY35" fmla="*/ 366141 h 1849755"/>
                <a:gd name="connsiteX36" fmla="*/ 5031105 w 5757577"/>
                <a:gd name="connsiteY36" fmla="*/ 363188 h 1849755"/>
                <a:gd name="connsiteX37" fmla="*/ 5394294 w 5757577"/>
                <a:gd name="connsiteY37" fmla="*/ 0 h 1849755"/>
                <a:gd name="connsiteX38" fmla="*/ 5571649 w 5757577"/>
                <a:gd name="connsiteY38" fmla="*/ 46196 h 1849755"/>
                <a:gd name="connsiteX0" fmla="*/ 5571649 w 5571649"/>
                <a:gd name="connsiteY0" fmla="*/ 46196 h 1849755"/>
                <a:gd name="connsiteX1" fmla="*/ 5394389 w 5571649"/>
                <a:gd name="connsiteY1" fmla="*/ 726281 h 1849755"/>
                <a:gd name="connsiteX2" fmla="*/ 5133118 w 5571649"/>
                <a:gd name="connsiteY2" fmla="*/ 615315 h 1849755"/>
                <a:gd name="connsiteX3" fmla="*/ 4545045 w 5571649"/>
                <a:gd name="connsiteY3" fmla="*/ 884873 h 1849755"/>
                <a:gd name="connsiteX4" fmla="*/ 4545616 w 5571649"/>
                <a:gd name="connsiteY4" fmla="*/ 906113 h 1849755"/>
                <a:gd name="connsiteX5" fmla="*/ 4182428 w 5571649"/>
                <a:gd name="connsiteY5" fmla="*/ 1269302 h 1849755"/>
                <a:gd name="connsiteX6" fmla="*/ 3819239 w 5571649"/>
                <a:gd name="connsiteY6" fmla="*/ 906113 h 1849755"/>
                <a:gd name="connsiteX7" fmla="*/ 3822573 w 5571649"/>
                <a:gd name="connsiteY7" fmla="*/ 856774 h 1849755"/>
                <a:gd name="connsiteX8" fmla="*/ 3440430 w 5571649"/>
                <a:gd name="connsiteY8" fmla="*/ 631508 h 1849755"/>
                <a:gd name="connsiteX9" fmla="*/ 3147060 w 5571649"/>
                <a:gd name="connsiteY9" fmla="*/ 780479 h 1849755"/>
                <a:gd name="connsiteX10" fmla="*/ 2995803 w 5571649"/>
                <a:gd name="connsiteY10" fmla="*/ 747522 h 1849755"/>
                <a:gd name="connsiteX11" fmla="*/ 2301716 w 5571649"/>
                <a:gd name="connsiteY11" fmla="*/ 1348359 h 1849755"/>
                <a:gd name="connsiteX12" fmla="*/ 2328958 w 5571649"/>
                <a:gd name="connsiteY12" fmla="*/ 1486567 h 1849755"/>
                <a:gd name="connsiteX13" fmla="*/ 1965770 w 5571649"/>
                <a:gd name="connsiteY13" fmla="*/ 1849755 h 1849755"/>
                <a:gd name="connsiteX14" fmla="*/ 1611821 w 5571649"/>
                <a:gd name="connsiteY14" fmla="*/ 1568387 h 1849755"/>
                <a:gd name="connsiteX15" fmla="*/ 682466 w 5571649"/>
                <a:gd name="connsiteY15" fmla="*/ 1382078 h 1849755"/>
                <a:gd name="connsiteX16" fmla="*/ 363474 w 5571649"/>
                <a:gd name="connsiteY16" fmla="*/ 1571339 h 1849755"/>
                <a:gd name="connsiteX17" fmla="*/ 134398 w 5571649"/>
                <a:gd name="connsiteY17" fmla="*/ 1489996 h 1849755"/>
                <a:gd name="connsiteX18" fmla="*/ 0 w 5571649"/>
                <a:gd name="connsiteY18" fmla="*/ 1208342 h 1849755"/>
                <a:gd name="connsiteX19" fmla="*/ 363188 w 5571649"/>
                <a:gd name="connsiteY19" fmla="*/ 845153 h 1849755"/>
                <a:gd name="connsiteX20" fmla="*/ 718090 w 5571649"/>
                <a:gd name="connsiteY20" fmla="*/ 1130999 h 1849755"/>
                <a:gd name="connsiteX21" fmla="*/ 954024 w 5571649"/>
                <a:gd name="connsiteY21" fmla="*/ 1174052 h 1849755"/>
                <a:gd name="connsiteX22" fmla="*/ 1653064 w 5571649"/>
                <a:gd name="connsiteY22" fmla="*/ 1301401 h 1849755"/>
                <a:gd name="connsiteX23" fmla="*/ 1965579 w 5571649"/>
                <a:gd name="connsiteY23" fmla="*/ 1123569 h 1849755"/>
                <a:gd name="connsiteX24" fmla="*/ 2133314 w 5571649"/>
                <a:gd name="connsiteY24" fmla="*/ 1164527 h 1849755"/>
                <a:gd name="connsiteX25" fmla="*/ 2812066 w 5571649"/>
                <a:gd name="connsiteY25" fmla="*/ 558165 h 1849755"/>
                <a:gd name="connsiteX26" fmla="*/ 2801207 w 5571649"/>
                <a:gd name="connsiteY26" fmla="*/ 528733 h 1849755"/>
                <a:gd name="connsiteX27" fmla="*/ 2783777 w 5571649"/>
                <a:gd name="connsiteY27" fmla="*/ 417386 h 1849755"/>
                <a:gd name="connsiteX28" fmla="*/ 3146965 w 5571649"/>
                <a:gd name="connsiteY28" fmla="*/ 54197 h 1849755"/>
                <a:gd name="connsiteX29" fmla="*/ 3486817 w 5571649"/>
                <a:gd name="connsiteY29" fmla="*/ 289179 h 1849755"/>
                <a:gd name="connsiteX30" fmla="*/ 3508439 w 5571649"/>
                <a:gd name="connsiteY30" fmla="*/ 381191 h 1849755"/>
                <a:gd name="connsiteX31" fmla="*/ 3950113 w 5571649"/>
                <a:gd name="connsiteY31" fmla="*/ 626936 h 1849755"/>
                <a:gd name="connsiteX32" fmla="*/ 4182428 w 5571649"/>
                <a:gd name="connsiteY32" fmla="*/ 543020 h 1849755"/>
                <a:gd name="connsiteX33" fmla="*/ 4422553 w 5571649"/>
                <a:gd name="connsiteY33" fmla="*/ 633698 h 1849755"/>
                <a:gd name="connsiteX34" fmla="*/ 5031105 w 5571649"/>
                <a:gd name="connsiteY34" fmla="*/ 366141 h 1849755"/>
                <a:gd name="connsiteX35" fmla="*/ 5031105 w 5571649"/>
                <a:gd name="connsiteY35" fmla="*/ 363188 h 1849755"/>
                <a:gd name="connsiteX36" fmla="*/ 5394294 w 5571649"/>
                <a:gd name="connsiteY36" fmla="*/ 0 h 1849755"/>
                <a:gd name="connsiteX37" fmla="*/ 5571649 w 5571649"/>
                <a:gd name="connsiteY37" fmla="*/ 46196 h 1849755"/>
                <a:gd name="connsiteX0" fmla="*/ 5571649 w 5571649"/>
                <a:gd name="connsiteY0" fmla="*/ 46196 h 1849755"/>
                <a:gd name="connsiteX1" fmla="*/ 5133118 w 5571649"/>
                <a:gd name="connsiteY1" fmla="*/ 615315 h 1849755"/>
                <a:gd name="connsiteX2" fmla="*/ 4545045 w 5571649"/>
                <a:gd name="connsiteY2" fmla="*/ 884873 h 1849755"/>
                <a:gd name="connsiteX3" fmla="*/ 4545616 w 5571649"/>
                <a:gd name="connsiteY3" fmla="*/ 906113 h 1849755"/>
                <a:gd name="connsiteX4" fmla="*/ 4182428 w 5571649"/>
                <a:gd name="connsiteY4" fmla="*/ 1269302 h 1849755"/>
                <a:gd name="connsiteX5" fmla="*/ 3819239 w 5571649"/>
                <a:gd name="connsiteY5" fmla="*/ 906113 h 1849755"/>
                <a:gd name="connsiteX6" fmla="*/ 3822573 w 5571649"/>
                <a:gd name="connsiteY6" fmla="*/ 856774 h 1849755"/>
                <a:gd name="connsiteX7" fmla="*/ 3440430 w 5571649"/>
                <a:gd name="connsiteY7" fmla="*/ 631508 h 1849755"/>
                <a:gd name="connsiteX8" fmla="*/ 3147060 w 5571649"/>
                <a:gd name="connsiteY8" fmla="*/ 780479 h 1849755"/>
                <a:gd name="connsiteX9" fmla="*/ 2995803 w 5571649"/>
                <a:gd name="connsiteY9" fmla="*/ 747522 h 1849755"/>
                <a:gd name="connsiteX10" fmla="*/ 2301716 w 5571649"/>
                <a:gd name="connsiteY10" fmla="*/ 1348359 h 1849755"/>
                <a:gd name="connsiteX11" fmla="*/ 2328958 w 5571649"/>
                <a:gd name="connsiteY11" fmla="*/ 1486567 h 1849755"/>
                <a:gd name="connsiteX12" fmla="*/ 1965770 w 5571649"/>
                <a:gd name="connsiteY12" fmla="*/ 1849755 h 1849755"/>
                <a:gd name="connsiteX13" fmla="*/ 1611821 w 5571649"/>
                <a:gd name="connsiteY13" fmla="*/ 1568387 h 1849755"/>
                <a:gd name="connsiteX14" fmla="*/ 682466 w 5571649"/>
                <a:gd name="connsiteY14" fmla="*/ 1382078 h 1849755"/>
                <a:gd name="connsiteX15" fmla="*/ 363474 w 5571649"/>
                <a:gd name="connsiteY15" fmla="*/ 1571339 h 1849755"/>
                <a:gd name="connsiteX16" fmla="*/ 134398 w 5571649"/>
                <a:gd name="connsiteY16" fmla="*/ 1489996 h 1849755"/>
                <a:gd name="connsiteX17" fmla="*/ 0 w 5571649"/>
                <a:gd name="connsiteY17" fmla="*/ 1208342 h 1849755"/>
                <a:gd name="connsiteX18" fmla="*/ 363188 w 5571649"/>
                <a:gd name="connsiteY18" fmla="*/ 845153 h 1849755"/>
                <a:gd name="connsiteX19" fmla="*/ 718090 w 5571649"/>
                <a:gd name="connsiteY19" fmla="*/ 1130999 h 1849755"/>
                <a:gd name="connsiteX20" fmla="*/ 954024 w 5571649"/>
                <a:gd name="connsiteY20" fmla="*/ 1174052 h 1849755"/>
                <a:gd name="connsiteX21" fmla="*/ 1653064 w 5571649"/>
                <a:gd name="connsiteY21" fmla="*/ 1301401 h 1849755"/>
                <a:gd name="connsiteX22" fmla="*/ 1965579 w 5571649"/>
                <a:gd name="connsiteY22" fmla="*/ 1123569 h 1849755"/>
                <a:gd name="connsiteX23" fmla="*/ 2133314 w 5571649"/>
                <a:gd name="connsiteY23" fmla="*/ 1164527 h 1849755"/>
                <a:gd name="connsiteX24" fmla="*/ 2812066 w 5571649"/>
                <a:gd name="connsiteY24" fmla="*/ 558165 h 1849755"/>
                <a:gd name="connsiteX25" fmla="*/ 2801207 w 5571649"/>
                <a:gd name="connsiteY25" fmla="*/ 528733 h 1849755"/>
                <a:gd name="connsiteX26" fmla="*/ 2783777 w 5571649"/>
                <a:gd name="connsiteY26" fmla="*/ 417386 h 1849755"/>
                <a:gd name="connsiteX27" fmla="*/ 3146965 w 5571649"/>
                <a:gd name="connsiteY27" fmla="*/ 54197 h 1849755"/>
                <a:gd name="connsiteX28" fmla="*/ 3486817 w 5571649"/>
                <a:gd name="connsiteY28" fmla="*/ 289179 h 1849755"/>
                <a:gd name="connsiteX29" fmla="*/ 3508439 w 5571649"/>
                <a:gd name="connsiteY29" fmla="*/ 381191 h 1849755"/>
                <a:gd name="connsiteX30" fmla="*/ 3950113 w 5571649"/>
                <a:gd name="connsiteY30" fmla="*/ 626936 h 1849755"/>
                <a:gd name="connsiteX31" fmla="*/ 4182428 w 5571649"/>
                <a:gd name="connsiteY31" fmla="*/ 543020 h 1849755"/>
                <a:gd name="connsiteX32" fmla="*/ 4422553 w 5571649"/>
                <a:gd name="connsiteY32" fmla="*/ 633698 h 1849755"/>
                <a:gd name="connsiteX33" fmla="*/ 5031105 w 5571649"/>
                <a:gd name="connsiteY33" fmla="*/ 366141 h 1849755"/>
                <a:gd name="connsiteX34" fmla="*/ 5031105 w 5571649"/>
                <a:gd name="connsiteY34" fmla="*/ 363188 h 1849755"/>
                <a:gd name="connsiteX35" fmla="*/ 5394294 w 5571649"/>
                <a:gd name="connsiteY35" fmla="*/ 0 h 1849755"/>
                <a:gd name="connsiteX36" fmla="*/ 5571649 w 5571649"/>
                <a:gd name="connsiteY36" fmla="*/ 46196 h 1849755"/>
                <a:gd name="connsiteX0" fmla="*/ 5394294 w 5395731"/>
                <a:gd name="connsiteY0" fmla="*/ 5537 h 1855292"/>
                <a:gd name="connsiteX1" fmla="*/ 5133118 w 5395731"/>
                <a:gd name="connsiteY1" fmla="*/ 620852 h 1855292"/>
                <a:gd name="connsiteX2" fmla="*/ 4545045 w 5395731"/>
                <a:gd name="connsiteY2" fmla="*/ 890410 h 1855292"/>
                <a:gd name="connsiteX3" fmla="*/ 4545616 w 5395731"/>
                <a:gd name="connsiteY3" fmla="*/ 911650 h 1855292"/>
                <a:gd name="connsiteX4" fmla="*/ 4182428 w 5395731"/>
                <a:gd name="connsiteY4" fmla="*/ 1274839 h 1855292"/>
                <a:gd name="connsiteX5" fmla="*/ 3819239 w 5395731"/>
                <a:gd name="connsiteY5" fmla="*/ 911650 h 1855292"/>
                <a:gd name="connsiteX6" fmla="*/ 3822573 w 5395731"/>
                <a:gd name="connsiteY6" fmla="*/ 862311 h 1855292"/>
                <a:gd name="connsiteX7" fmla="*/ 3440430 w 5395731"/>
                <a:gd name="connsiteY7" fmla="*/ 637045 h 1855292"/>
                <a:gd name="connsiteX8" fmla="*/ 3147060 w 5395731"/>
                <a:gd name="connsiteY8" fmla="*/ 786016 h 1855292"/>
                <a:gd name="connsiteX9" fmla="*/ 2995803 w 5395731"/>
                <a:gd name="connsiteY9" fmla="*/ 753059 h 1855292"/>
                <a:gd name="connsiteX10" fmla="*/ 2301716 w 5395731"/>
                <a:gd name="connsiteY10" fmla="*/ 1353896 h 1855292"/>
                <a:gd name="connsiteX11" fmla="*/ 2328958 w 5395731"/>
                <a:gd name="connsiteY11" fmla="*/ 1492104 h 1855292"/>
                <a:gd name="connsiteX12" fmla="*/ 1965770 w 5395731"/>
                <a:gd name="connsiteY12" fmla="*/ 1855292 h 1855292"/>
                <a:gd name="connsiteX13" fmla="*/ 1611821 w 5395731"/>
                <a:gd name="connsiteY13" fmla="*/ 1573924 h 1855292"/>
                <a:gd name="connsiteX14" fmla="*/ 682466 w 5395731"/>
                <a:gd name="connsiteY14" fmla="*/ 1387615 h 1855292"/>
                <a:gd name="connsiteX15" fmla="*/ 363474 w 5395731"/>
                <a:gd name="connsiteY15" fmla="*/ 1576876 h 1855292"/>
                <a:gd name="connsiteX16" fmla="*/ 134398 w 5395731"/>
                <a:gd name="connsiteY16" fmla="*/ 1495533 h 1855292"/>
                <a:gd name="connsiteX17" fmla="*/ 0 w 5395731"/>
                <a:gd name="connsiteY17" fmla="*/ 1213879 h 1855292"/>
                <a:gd name="connsiteX18" fmla="*/ 363188 w 5395731"/>
                <a:gd name="connsiteY18" fmla="*/ 850690 h 1855292"/>
                <a:gd name="connsiteX19" fmla="*/ 718090 w 5395731"/>
                <a:gd name="connsiteY19" fmla="*/ 1136536 h 1855292"/>
                <a:gd name="connsiteX20" fmla="*/ 954024 w 5395731"/>
                <a:gd name="connsiteY20" fmla="*/ 1179589 h 1855292"/>
                <a:gd name="connsiteX21" fmla="*/ 1653064 w 5395731"/>
                <a:gd name="connsiteY21" fmla="*/ 1306938 h 1855292"/>
                <a:gd name="connsiteX22" fmla="*/ 1965579 w 5395731"/>
                <a:gd name="connsiteY22" fmla="*/ 1129106 h 1855292"/>
                <a:gd name="connsiteX23" fmla="*/ 2133314 w 5395731"/>
                <a:gd name="connsiteY23" fmla="*/ 1170064 h 1855292"/>
                <a:gd name="connsiteX24" fmla="*/ 2812066 w 5395731"/>
                <a:gd name="connsiteY24" fmla="*/ 563702 h 1855292"/>
                <a:gd name="connsiteX25" fmla="*/ 2801207 w 5395731"/>
                <a:gd name="connsiteY25" fmla="*/ 534270 h 1855292"/>
                <a:gd name="connsiteX26" fmla="*/ 2783777 w 5395731"/>
                <a:gd name="connsiteY26" fmla="*/ 422923 h 1855292"/>
                <a:gd name="connsiteX27" fmla="*/ 3146965 w 5395731"/>
                <a:gd name="connsiteY27" fmla="*/ 59734 h 1855292"/>
                <a:gd name="connsiteX28" fmla="*/ 3486817 w 5395731"/>
                <a:gd name="connsiteY28" fmla="*/ 294716 h 1855292"/>
                <a:gd name="connsiteX29" fmla="*/ 3508439 w 5395731"/>
                <a:gd name="connsiteY29" fmla="*/ 386728 h 1855292"/>
                <a:gd name="connsiteX30" fmla="*/ 3950113 w 5395731"/>
                <a:gd name="connsiteY30" fmla="*/ 632473 h 1855292"/>
                <a:gd name="connsiteX31" fmla="*/ 4182428 w 5395731"/>
                <a:gd name="connsiteY31" fmla="*/ 548557 h 1855292"/>
                <a:gd name="connsiteX32" fmla="*/ 4422553 w 5395731"/>
                <a:gd name="connsiteY32" fmla="*/ 639235 h 1855292"/>
                <a:gd name="connsiteX33" fmla="*/ 5031105 w 5395731"/>
                <a:gd name="connsiteY33" fmla="*/ 371678 h 1855292"/>
                <a:gd name="connsiteX34" fmla="*/ 5031105 w 5395731"/>
                <a:gd name="connsiteY34" fmla="*/ 368725 h 1855292"/>
                <a:gd name="connsiteX35" fmla="*/ 5394294 w 5395731"/>
                <a:gd name="connsiteY35" fmla="*/ 5537 h 1855292"/>
                <a:gd name="connsiteX0" fmla="*/ 5031105 w 5155265"/>
                <a:gd name="connsiteY0" fmla="*/ 308991 h 1795558"/>
                <a:gd name="connsiteX1" fmla="*/ 5133118 w 5155265"/>
                <a:gd name="connsiteY1" fmla="*/ 561118 h 1795558"/>
                <a:gd name="connsiteX2" fmla="*/ 4545045 w 5155265"/>
                <a:gd name="connsiteY2" fmla="*/ 830676 h 1795558"/>
                <a:gd name="connsiteX3" fmla="*/ 4545616 w 5155265"/>
                <a:gd name="connsiteY3" fmla="*/ 851916 h 1795558"/>
                <a:gd name="connsiteX4" fmla="*/ 4182428 w 5155265"/>
                <a:gd name="connsiteY4" fmla="*/ 1215105 h 1795558"/>
                <a:gd name="connsiteX5" fmla="*/ 3819239 w 5155265"/>
                <a:gd name="connsiteY5" fmla="*/ 851916 h 1795558"/>
                <a:gd name="connsiteX6" fmla="*/ 3822573 w 5155265"/>
                <a:gd name="connsiteY6" fmla="*/ 802577 h 1795558"/>
                <a:gd name="connsiteX7" fmla="*/ 3440430 w 5155265"/>
                <a:gd name="connsiteY7" fmla="*/ 577311 h 1795558"/>
                <a:gd name="connsiteX8" fmla="*/ 3147060 w 5155265"/>
                <a:gd name="connsiteY8" fmla="*/ 726282 h 1795558"/>
                <a:gd name="connsiteX9" fmla="*/ 2995803 w 5155265"/>
                <a:gd name="connsiteY9" fmla="*/ 693325 h 1795558"/>
                <a:gd name="connsiteX10" fmla="*/ 2301716 w 5155265"/>
                <a:gd name="connsiteY10" fmla="*/ 1294162 h 1795558"/>
                <a:gd name="connsiteX11" fmla="*/ 2328958 w 5155265"/>
                <a:gd name="connsiteY11" fmla="*/ 1432370 h 1795558"/>
                <a:gd name="connsiteX12" fmla="*/ 1965770 w 5155265"/>
                <a:gd name="connsiteY12" fmla="*/ 1795558 h 1795558"/>
                <a:gd name="connsiteX13" fmla="*/ 1611821 w 5155265"/>
                <a:gd name="connsiteY13" fmla="*/ 1514190 h 1795558"/>
                <a:gd name="connsiteX14" fmla="*/ 682466 w 5155265"/>
                <a:gd name="connsiteY14" fmla="*/ 1327881 h 1795558"/>
                <a:gd name="connsiteX15" fmla="*/ 363474 w 5155265"/>
                <a:gd name="connsiteY15" fmla="*/ 1517142 h 1795558"/>
                <a:gd name="connsiteX16" fmla="*/ 134398 w 5155265"/>
                <a:gd name="connsiteY16" fmla="*/ 1435799 h 1795558"/>
                <a:gd name="connsiteX17" fmla="*/ 0 w 5155265"/>
                <a:gd name="connsiteY17" fmla="*/ 1154145 h 1795558"/>
                <a:gd name="connsiteX18" fmla="*/ 363188 w 5155265"/>
                <a:gd name="connsiteY18" fmla="*/ 790956 h 1795558"/>
                <a:gd name="connsiteX19" fmla="*/ 718090 w 5155265"/>
                <a:gd name="connsiteY19" fmla="*/ 1076802 h 1795558"/>
                <a:gd name="connsiteX20" fmla="*/ 954024 w 5155265"/>
                <a:gd name="connsiteY20" fmla="*/ 1119855 h 1795558"/>
                <a:gd name="connsiteX21" fmla="*/ 1653064 w 5155265"/>
                <a:gd name="connsiteY21" fmla="*/ 1247204 h 1795558"/>
                <a:gd name="connsiteX22" fmla="*/ 1965579 w 5155265"/>
                <a:gd name="connsiteY22" fmla="*/ 1069372 h 1795558"/>
                <a:gd name="connsiteX23" fmla="*/ 2133314 w 5155265"/>
                <a:gd name="connsiteY23" fmla="*/ 1110330 h 1795558"/>
                <a:gd name="connsiteX24" fmla="*/ 2812066 w 5155265"/>
                <a:gd name="connsiteY24" fmla="*/ 503968 h 1795558"/>
                <a:gd name="connsiteX25" fmla="*/ 2801207 w 5155265"/>
                <a:gd name="connsiteY25" fmla="*/ 474536 h 1795558"/>
                <a:gd name="connsiteX26" fmla="*/ 2783777 w 5155265"/>
                <a:gd name="connsiteY26" fmla="*/ 363189 h 1795558"/>
                <a:gd name="connsiteX27" fmla="*/ 3146965 w 5155265"/>
                <a:gd name="connsiteY27" fmla="*/ 0 h 1795558"/>
                <a:gd name="connsiteX28" fmla="*/ 3486817 w 5155265"/>
                <a:gd name="connsiteY28" fmla="*/ 234982 h 1795558"/>
                <a:gd name="connsiteX29" fmla="*/ 3508439 w 5155265"/>
                <a:gd name="connsiteY29" fmla="*/ 326994 h 1795558"/>
                <a:gd name="connsiteX30" fmla="*/ 3950113 w 5155265"/>
                <a:gd name="connsiteY30" fmla="*/ 572739 h 1795558"/>
                <a:gd name="connsiteX31" fmla="*/ 4182428 w 5155265"/>
                <a:gd name="connsiteY31" fmla="*/ 488823 h 1795558"/>
                <a:gd name="connsiteX32" fmla="*/ 4422553 w 5155265"/>
                <a:gd name="connsiteY32" fmla="*/ 579501 h 1795558"/>
                <a:gd name="connsiteX33" fmla="*/ 5031105 w 5155265"/>
                <a:gd name="connsiteY33" fmla="*/ 311944 h 1795558"/>
                <a:gd name="connsiteX34" fmla="*/ 5031105 w 5155265"/>
                <a:gd name="connsiteY34" fmla="*/ 308991 h 1795558"/>
                <a:gd name="connsiteX0" fmla="*/ 5031105 w 5133118"/>
                <a:gd name="connsiteY0" fmla="*/ 311944 h 1795558"/>
                <a:gd name="connsiteX1" fmla="*/ 5133118 w 5133118"/>
                <a:gd name="connsiteY1" fmla="*/ 561118 h 1795558"/>
                <a:gd name="connsiteX2" fmla="*/ 4545045 w 5133118"/>
                <a:gd name="connsiteY2" fmla="*/ 830676 h 1795558"/>
                <a:gd name="connsiteX3" fmla="*/ 4545616 w 5133118"/>
                <a:gd name="connsiteY3" fmla="*/ 851916 h 1795558"/>
                <a:gd name="connsiteX4" fmla="*/ 4182428 w 5133118"/>
                <a:gd name="connsiteY4" fmla="*/ 1215105 h 1795558"/>
                <a:gd name="connsiteX5" fmla="*/ 3819239 w 5133118"/>
                <a:gd name="connsiteY5" fmla="*/ 851916 h 1795558"/>
                <a:gd name="connsiteX6" fmla="*/ 3822573 w 5133118"/>
                <a:gd name="connsiteY6" fmla="*/ 802577 h 1795558"/>
                <a:gd name="connsiteX7" fmla="*/ 3440430 w 5133118"/>
                <a:gd name="connsiteY7" fmla="*/ 577311 h 1795558"/>
                <a:gd name="connsiteX8" fmla="*/ 3147060 w 5133118"/>
                <a:gd name="connsiteY8" fmla="*/ 726282 h 1795558"/>
                <a:gd name="connsiteX9" fmla="*/ 2995803 w 5133118"/>
                <a:gd name="connsiteY9" fmla="*/ 693325 h 1795558"/>
                <a:gd name="connsiteX10" fmla="*/ 2301716 w 5133118"/>
                <a:gd name="connsiteY10" fmla="*/ 1294162 h 1795558"/>
                <a:gd name="connsiteX11" fmla="*/ 2328958 w 5133118"/>
                <a:gd name="connsiteY11" fmla="*/ 1432370 h 1795558"/>
                <a:gd name="connsiteX12" fmla="*/ 1965770 w 5133118"/>
                <a:gd name="connsiteY12" fmla="*/ 1795558 h 1795558"/>
                <a:gd name="connsiteX13" fmla="*/ 1611821 w 5133118"/>
                <a:gd name="connsiteY13" fmla="*/ 1514190 h 1795558"/>
                <a:gd name="connsiteX14" fmla="*/ 682466 w 5133118"/>
                <a:gd name="connsiteY14" fmla="*/ 1327881 h 1795558"/>
                <a:gd name="connsiteX15" fmla="*/ 363474 w 5133118"/>
                <a:gd name="connsiteY15" fmla="*/ 1517142 h 1795558"/>
                <a:gd name="connsiteX16" fmla="*/ 134398 w 5133118"/>
                <a:gd name="connsiteY16" fmla="*/ 1435799 h 1795558"/>
                <a:gd name="connsiteX17" fmla="*/ 0 w 5133118"/>
                <a:gd name="connsiteY17" fmla="*/ 1154145 h 1795558"/>
                <a:gd name="connsiteX18" fmla="*/ 363188 w 5133118"/>
                <a:gd name="connsiteY18" fmla="*/ 790956 h 1795558"/>
                <a:gd name="connsiteX19" fmla="*/ 718090 w 5133118"/>
                <a:gd name="connsiteY19" fmla="*/ 1076802 h 1795558"/>
                <a:gd name="connsiteX20" fmla="*/ 954024 w 5133118"/>
                <a:gd name="connsiteY20" fmla="*/ 1119855 h 1795558"/>
                <a:gd name="connsiteX21" fmla="*/ 1653064 w 5133118"/>
                <a:gd name="connsiteY21" fmla="*/ 1247204 h 1795558"/>
                <a:gd name="connsiteX22" fmla="*/ 1965579 w 5133118"/>
                <a:gd name="connsiteY22" fmla="*/ 1069372 h 1795558"/>
                <a:gd name="connsiteX23" fmla="*/ 2133314 w 5133118"/>
                <a:gd name="connsiteY23" fmla="*/ 1110330 h 1795558"/>
                <a:gd name="connsiteX24" fmla="*/ 2812066 w 5133118"/>
                <a:gd name="connsiteY24" fmla="*/ 503968 h 1795558"/>
                <a:gd name="connsiteX25" fmla="*/ 2801207 w 5133118"/>
                <a:gd name="connsiteY25" fmla="*/ 474536 h 1795558"/>
                <a:gd name="connsiteX26" fmla="*/ 2783777 w 5133118"/>
                <a:gd name="connsiteY26" fmla="*/ 363189 h 1795558"/>
                <a:gd name="connsiteX27" fmla="*/ 3146965 w 5133118"/>
                <a:gd name="connsiteY27" fmla="*/ 0 h 1795558"/>
                <a:gd name="connsiteX28" fmla="*/ 3486817 w 5133118"/>
                <a:gd name="connsiteY28" fmla="*/ 234982 h 1795558"/>
                <a:gd name="connsiteX29" fmla="*/ 3508439 w 5133118"/>
                <a:gd name="connsiteY29" fmla="*/ 326994 h 1795558"/>
                <a:gd name="connsiteX30" fmla="*/ 3950113 w 5133118"/>
                <a:gd name="connsiteY30" fmla="*/ 572739 h 1795558"/>
                <a:gd name="connsiteX31" fmla="*/ 4182428 w 5133118"/>
                <a:gd name="connsiteY31" fmla="*/ 488823 h 1795558"/>
                <a:gd name="connsiteX32" fmla="*/ 4422553 w 5133118"/>
                <a:gd name="connsiteY32" fmla="*/ 579501 h 1795558"/>
                <a:gd name="connsiteX33" fmla="*/ 5031105 w 5133118"/>
                <a:gd name="connsiteY33" fmla="*/ 311944 h 1795558"/>
                <a:gd name="connsiteX0" fmla="*/ 5031105 w 5031105"/>
                <a:gd name="connsiteY0" fmla="*/ 311944 h 1795558"/>
                <a:gd name="connsiteX1" fmla="*/ 4545045 w 5031105"/>
                <a:gd name="connsiteY1" fmla="*/ 830676 h 1795558"/>
                <a:gd name="connsiteX2" fmla="*/ 4545616 w 5031105"/>
                <a:gd name="connsiteY2" fmla="*/ 851916 h 1795558"/>
                <a:gd name="connsiteX3" fmla="*/ 4182428 w 5031105"/>
                <a:gd name="connsiteY3" fmla="*/ 1215105 h 1795558"/>
                <a:gd name="connsiteX4" fmla="*/ 3819239 w 5031105"/>
                <a:gd name="connsiteY4" fmla="*/ 851916 h 1795558"/>
                <a:gd name="connsiteX5" fmla="*/ 3822573 w 5031105"/>
                <a:gd name="connsiteY5" fmla="*/ 802577 h 1795558"/>
                <a:gd name="connsiteX6" fmla="*/ 3440430 w 5031105"/>
                <a:gd name="connsiteY6" fmla="*/ 577311 h 1795558"/>
                <a:gd name="connsiteX7" fmla="*/ 3147060 w 5031105"/>
                <a:gd name="connsiteY7" fmla="*/ 726282 h 1795558"/>
                <a:gd name="connsiteX8" fmla="*/ 2995803 w 5031105"/>
                <a:gd name="connsiteY8" fmla="*/ 693325 h 1795558"/>
                <a:gd name="connsiteX9" fmla="*/ 2301716 w 5031105"/>
                <a:gd name="connsiteY9" fmla="*/ 1294162 h 1795558"/>
                <a:gd name="connsiteX10" fmla="*/ 2328958 w 5031105"/>
                <a:gd name="connsiteY10" fmla="*/ 1432370 h 1795558"/>
                <a:gd name="connsiteX11" fmla="*/ 1965770 w 5031105"/>
                <a:gd name="connsiteY11" fmla="*/ 1795558 h 1795558"/>
                <a:gd name="connsiteX12" fmla="*/ 1611821 w 5031105"/>
                <a:gd name="connsiteY12" fmla="*/ 1514190 h 1795558"/>
                <a:gd name="connsiteX13" fmla="*/ 682466 w 5031105"/>
                <a:gd name="connsiteY13" fmla="*/ 1327881 h 1795558"/>
                <a:gd name="connsiteX14" fmla="*/ 363474 w 5031105"/>
                <a:gd name="connsiteY14" fmla="*/ 1517142 h 1795558"/>
                <a:gd name="connsiteX15" fmla="*/ 134398 w 5031105"/>
                <a:gd name="connsiteY15" fmla="*/ 1435799 h 1795558"/>
                <a:gd name="connsiteX16" fmla="*/ 0 w 5031105"/>
                <a:gd name="connsiteY16" fmla="*/ 1154145 h 1795558"/>
                <a:gd name="connsiteX17" fmla="*/ 363188 w 5031105"/>
                <a:gd name="connsiteY17" fmla="*/ 790956 h 1795558"/>
                <a:gd name="connsiteX18" fmla="*/ 718090 w 5031105"/>
                <a:gd name="connsiteY18" fmla="*/ 1076802 h 1795558"/>
                <a:gd name="connsiteX19" fmla="*/ 954024 w 5031105"/>
                <a:gd name="connsiteY19" fmla="*/ 1119855 h 1795558"/>
                <a:gd name="connsiteX20" fmla="*/ 1653064 w 5031105"/>
                <a:gd name="connsiteY20" fmla="*/ 1247204 h 1795558"/>
                <a:gd name="connsiteX21" fmla="*/ 1965579 w 5031105"/>
                <a:gd name="connsiteY21" fmla="*/ 1069372 h 1795558"/>
                <a:gd name="connsiteX22" fmla="*/ 2133314 w 5031105"/>
                <a:gd name="connsiteY22" fmla="*/ 1110330 h 1795558"/>
                <a:gd name="connsiteX23" fmla="*/ 2812066 w 5031105"/>
                <a:gd name="connsiteY23" fmla="*/ 503968 h 1795558"/>
                <a:gd name="connsiteX24" fmla="*/ 2801207 w 5031105"/>
                <a:gd name="connsiteY24" fmla="*/ 474536 h 1795558"/>
                <a:gd name="connsiteX25" fmla="*/ 2783777 w 5031105"/>
                <a:gd name="connsiteY25" fmla="*/ 363189 h 1795558"/>
                <a:gd name="connsiteX26" fmla="*/ 3146965 w 5031105"/>
                <a:gd name="connsiteY26" fmla="*/ 0 h 1795558"/>
                <a:gd name="connsiteX27" fmla="*/ 3486817 w 5031105"/>
                <a:gd name="connsiteY27" fmla="*/ 234982 h 1795558"/>
                <a:gd name="connsiteX28" fmla="*/ 3508439 w 5031105"/>
                <a:gd name="connsiteY28" fmla="*/ 326994 h 1795558"/>
                <a:gd name="connsiteX29" fmla="*/ 3950113 w 5031105"/>
                <a:gd name="connsiteY29" fmla="*/ 572739 h 1795558"/>
                <a:gd name="connsiteX30" fmla="*/ 4182428 w 5031105"/>
                <a:gd name="connsiteY30" fmla="*/ 488823 h 1795558"/>
                <a:gd name="connsiteX31" fmla="*/ 4422553 w 5031105"/>
                <a:gd name="connsiteY31" fmla="*/ 579501 h 1795558"/>
                <a:gd name="connsiteX32" fmla="*/ 5031105 w 5031105"/>
                <a:gd name="connsiteY32" fmla="*/ 311944 h 1795558"/>
                <a:gd name="connsiteX0" fmla="*/ 4422553 w 4545616"/>
                <a:gd name="connsiteY0" fmla="*/ 579501 h 1795558"/>
                <a:gd name="connsiteX1" fmla="*/ 4545045 w 4545616"/>
                <a:gd name="connsiteY1" fmla="*/ 830676 h 1795558"/>
                <a:gd name="connsiteX2" fmla="*/ 4545616 w 4545616"/>
                <a:gd name="connsiteY2" fmla="*/ 851916 h 1795558"/>
                <a:gd name="connsiteX3" fmla="*/ 4182428 w 4545616"/>
                <a:gd name="connsiteY3" fmla="*/ 1215105 h 1795558"/>
                <a:gd name="connsiteX4" fmla="*/ 3819239 w 4545616"/>
                <a:gd name="connsiteY4" fmla="*/ 851916 h 1795558"/>
                <a:gd name="connsiteX5" fmla="*/ 3822573 w 4545616"/>
                <a:gd name="connsiteY5" fmla="*/ 802577 h 1795558"/>
                <a:gd name="connsiteX6" fmla="*/ 3440430 w 4545616"/>
                <a:gd name="connsiteY6" fmla="*/ 577311 h 1795558"/>
                <a:gd name="connsiteX7" fmla="*/ 3147060 w 4545616"/>
                <a:gd name="connsiteY7" fmla="*/ 726282 h 1795558"/>
                <a:gd name="connsiteX8" fmla="*/ 2995803 w 4545616"/>
                <a:gd name="connsiteY8" fmla="*/ 693325 h 1795558"/>
                <a:gd name="connsiteX9" fmla="*/ 2301716 w 4545616"/>
                <a:gd name="connsiteY9" fmla="*/ 1294162 h 1795558"/>
                <a:gd name="connsiteX10" fmla="*/ 2328958 w 4545616"/>
                <a:gd name="connsiteY10" fmla="*/ 1432370 h 1795558"/>
                <a:gd name="connsiteX11" fmla="*/ 1965770 w 4545616"/>
                <a:gd name="connsiteY11" fmla="*/ 1795558 h 1795558"/>
                <a:gd name="connsiteX12" fmla="*/ 1611821 w 4545616"/>
                <a:gd name="connsiteY12" fmla="*/ 1514190 h 1795558"/>
                <a:gd name="connsiteX13" fmla="*/ 682466 w 4545616"/>
                <a:gd name="connsiteY13" fmla="*/ 1327881 h 1795558"/>
                <a:gd name="connsiteX14" fmla="*/ 363474 w 4545616"/>
                <a:gd name="connsiteY14" fmla="*/ 1517142 h 1795558"/>
                <a:gd name="connsiteX15" fmla="*/ 134398 w 4545616"/>
                <a:gd name="connsiteY15" fmla="*/ 1435799 h 1795558"/>
                <a:gd name="connsiteX16" fmla="*/ 0 w 4545616"/>
                <a:gd name="connsiteY16" fmla="*/ 1154145 h 1795558"/>
                <a:gd name="connsiteX17" fmla="*/ 363188 w 4545616"/>
                <a:gd name="connsiteY17" fmla="*/ 790956 h 1795558"/>
                <a:gd name="connsiteX18" fmla="*/ 718090 w 4545616"/>
                <a:gd name="connsiteY18" fmla="*/ 1076802 h 1795558"/>
                <a:gd name="connsiteX19" fmla="*/ 954024 w 4545616"/>
                <a:gd name="connsiteY19" fmla="*/ 1119855 h 1795558"/>
                <a:gd name="connsiteX20" fmla="*/ 1653064 w 4545616"/>
                <a:gd name="connsiteY20" fmla="*/ 1247204 h 1795558"/>
                <a:gd name="connsiteX21" fmla="*/ 1965579 w 4545616"/>
                <a:gd name="connsiteY21" fmla="*/ 1069372 h 1795558"/>
                <a:gd name="connsiteX22" fmla="*/ 2133314 w 4545616"/>
                <a:gd name="connsiteY22" fmla="*/ 1110330 h 1795558"/>
                <a:gd name="connsiteX23" fmla="*/ 2812066 w 4545616"/>
                <a:gd name="connsiteY23" fmla="*/ 503968 h 1795558"/>
                <a:gd name="connsiteX24" fmla="*/ 2801207 w 4545616"/>
                <a:gd name="connsiteY24" fmla="*/ 474536 h 1795558"/>
                <a:gd name="connsiteX25" fmla="*/ 2783777 w 4545616"/>
                <a:gd name="connsiteY25" fmla="*/ 363189 h 1795558"/>
                <a:gd name="connsiteX26" fmla="*/ 3146965 w 4545616"/>
                <a:gd name="connsiteY26" fmla="*/ 0 h 1795558"/>
                <a:gd name="connsiteX27" fmla="*/ 3486817 w 4545616"/>
                <a:gd name="connsiteY27" fmla="*/ 234982 h 1795558"/>
                <a:gd name="connsiteX28" fmla="*/ 3508439 w 4545616"/>
                <a:gd name="connsiteY28" fmla="*/ 326994 h 1795558"/>
                <a:gd name="connsiteX29" fmla="*/ 3950113 w 4545616"/>
                <a:gd name="connsiteY29" fmla="*/ 572739 h 1795558"/>
                <a:gd name="connsiteX30" fmla="*/ 4182428 w 4545616"/>
                <a:gd name="connsiteY30" fmla="*/ 488823 h 1795558"/>
                <a:gd name="connsiteX31" fmla="*/ 4422553 w 4545616"/>
                <a:gd name="connsiteY31" fmla="*/ 579501 h 1795558"/>
                <a:gd name="connsiteX0" fmla="*/ 4422553 w 4545045"/>
                <a:gd name="connsiteY0" fmla="*/ 579501 h 1795558"/>
                <a:gd name="connsiteX1" fmla="*/ 4545045 w 4545045"/>
                <a:gd name="connsiteY1" fmla="*/ 830676 h 1795558"/>
                <a:gd name="connsiteX2" fmla="*/ 4182428 w 4545045"/>
                <a:gd name="connsiteY2" fmla="*/ 1215105 h 1795558"/>
                <a:gd name="connsiteX3" fmla="*/ 3819239 w 4545045"/>
                <a:gd name="connsiteY3" fmla="*/ 851916 h 1795558"/>
                <a:gd name="connsiteX4" fmla="*/ 3822573 w 4545045"/>
                <a:gd name="connsiteY4" fmla="*/ 802577 h 1795558"/>
                <a:gd name="connsiteX5" fmla="*/ 3440430 w 4545045"/>
                <a:gd name="connsiteY5" fmla="*/ 577311 h 1795558"/>
                <a:gd name="connsiteX6" fmla="*/ 3147060 w 4545045"/>
                <a:gd name="connsiteY6" fmla="*/ 726282 h 1795558"/>
                <a:gd name="connsiteX7" fmla="*/ 2995803 w 4545045"/>
                <a:gd name="connsiteY7" fmla="*/ 693325 h 1795558"/>
                <a:gd name="connsiteX8" fmla="*/ 2301716 w 4545045"/>
                <a:gd name="connsiteY8" fmla="*/ 1294162 h 1795558"/>
                <a:gd name="connsiteX9" fmla="*/ 2328958 w 4545045"/>
                <a:gd name="connsiteY9" fmla="*/ 1432370 h 1795558"/>
                <a:gd name="connsiteX10" fmla="*/ 1965770 w 4545045"/>
                <a:gd name="connsiteY10" fmla="*/ 1795558 h 1795558"/>
                <a:gd name="connsiteX11" fmla="*/ 1611821 w 4545045"/>
                <a:gd name="connsiteY11" fmla="*/ 1514190 h 1795558"/>
                <a:gd name="connsiteX12" fmla="*/ 682466 w 4545045"/>
                <a:gd name="connsiteY12" fmla="*/ 1327881 h 1795558"/>
                <a:gd name="connsiteX13" fmla="*/ 363474 w 4545045"/>
                <a:gd name="connsiteY13" fmla="*/ 1517142 h 1795558"/>
                <a:gd name="connsiteX14" fmla="*/ 134398 w 4545045"/>
                <a:gd name="connsiteY14" fmla="*/ 1435799 h 1795558"/>
                <a:gd name="connsiteX15" fmla="*/ 0 w 4545045"/>
                <a:gd name="connsiteY15" fmla="*/ 1154145 h 1795558"/>
                <a:gd name="connsiteX16" fmla="*/ 363188 w 4545045"/>
                <a:gd name="connsiteY16" fmla="*/ 790956 h 1795558"/>
                <a:gd name="connsiteX17" fmla="*/ 718090 w 4545045"/>
                <a:gd name="connsiteY17" fmla="*/ 1076802 h 1795558"/>
                <a:gd name="connsiteX18" fmla="*/ 954024 w 4545045"/>
                <a:gd name="connsiteY18" fmla="*/ 1119855 h 1795558"/>
                <a:gd name="connsiteX19" fmla="*/ 1653064 w 4545045"/>
                <a:gd name="connsiteY19" fmla="*/ 1247204 h 1795558"/>
                <a:gd name="connsiteX20" fmla="*/ 1965579 w 4545045"/>
                <a:gd name="connsiteY20" fmla="*/ 1069372 h 1795558"/>
                <a:gd name="connsiteX21" fmla="*/ 2133314 w 4545045"/>
                <a:gd name="connsiteY21" fmla="*/ 1110330 h 1795558"/>
                <a:gd name="connsiteX22" fmla="*/ 2812066 w 4545045"/>
                <a:gd name="connsiteY22" fmla="*/ 503968 h 1795558"/>
                <a:gd name="connsiteX23" fmla="*/ 2801207 w 4545045"/>
                <a:gd name="connsiteY23" fmla="*/ 474536 h 1795558"/>
                <a:gd name="connsiteX24" fmla="*/ 2783777 w 4545045"/>
                <a:gd name="connsiteY24" fmla="*/ 363189 h 1795558"/>
                <a:gd name="connsiteX25" fmla="*/ 3146965 w 4545045"/>
                <a:gd name="connsiteY25" fmla="*/ 0 h 1795558"/>
                <a:gd name="connsiteX26" fmla="*/ 3486817 w 4545045"/>
                <a:gd name="connsiteY26" fmla="*/ 234982 h 1795558"/>
                <a:gd name="connsiteX27" fmla="*/ 3508439 w 4545045"/>
                <a:gd name="connsiteY27" fmla="*/ 326994 h 1795558"/>
                <a:gd name="connsiteX28" fmla="*/ 3950113 w 4545045"/>
                <a:gd name="connsiteY28" fmla="*/ 572739 h 1795558"/>
                <a:gd name="connsiteX29" fmla="*/ 4182428 w 4545045"/>
                <a:gd name="connsiteY29" fmla="*/ 488823 h 1795558"/>
                <a:gd name="connsiteX30" fmla="*/ 4422553 w 4545045"/>
                <a:gd name="connsiteY30" fmla="*/ 579501 h 1795558"/>
                <a:gd name="connsiteX0" fmla="*/ 4182428 w 4545045"/>
                <a:gd name="connsiteY0" fmla="*/ 488823 h 1795558"/>
                <a:gd name="connsiteX1" fmla="*/ 4545045 w 4545045"/>
                <a:gd name="connsiteY1" fmla="*/ 830676 h 1795558"/>
                <a:gd name="connsiteX2" fmla="*/ 4182428 w 4545045"/>
                <a:gd name="connsiteY2" fmla="*/ 1215105 h 1795558"/>
                <a:gd name="connsiteX3" fmla="*/ 3819239 w 4545045"/>
                <a:gd name="connsiteY3" fmla="*/ 851916 h 1795558"/>
                <a:gd name="connsiteX4" fmla="*/ 3822573 w 4545045"/>
                <a:gd name="connsiteY4" fmla="*/ 802577 h 1795558"/>
                <a:gd name="connsiteX5" fmla="*/ 3440430 w 4545045"/>
                <a:gd name="connsiteY5" fmla="*/ 577311 h 1795558"/>
                <a:gd name="connsiteX6" fmla="*/ 3147060 w 4545045"/>
                <a:gd name="connsiteY6" fmla="*/ 726282 h 1795558"/>
                <a:gd name="connsiteX7" fmla="*/ 2995803 w 4545045"/>
                <a:gd name="connsiteY7" fmla="*/ 693325 h 1795558"/>
                <a:gd name="connsiteX8" fmla="*/ 2301716 w 4545045"/>
                <a:gd name="connsiteY8" fmla="*/ 1294162 h 1795558"/>
                <a:gd name="connsiteX9" fmla="*/ 2328958 w 4545045"/>
                <a:gd name="connsiteY9" fmla="*/ 1432370 h 1795558"/>
                <a:gd name="connsiteX10" fmla="*/ 1965770 w 4545045"/>
                <a:gd name="connsiteY10" fmla="*/ 1795558 h 1795558"/>
                <a:gd name="connsiteX11" fmla="*/ 1611821 w 4545045"/>
                <a:gd name="connsiteY11" fmla="*/ 1514190 h 1795558"/>
                <a:gd name="connsiteX12" fmla="*/ 682466 w 4545045"/>
                <a:gd name="connsiteY12" fmla="*/ 1327881 h 1795558"/>
                <a:gd name="connsiteX13" fmla="*/ 363474 w 4545045"/>
                <a:gd name="connsiteY13" fmla="*/ 1517142 h 1795558"/>
                <a:gd name="connsiteX14" fmla="*/ 134398 w 4545045"/>
                <a:gd name="connsiteY14" fmla="*/ 1435799 h 1795558"/>
                <a:gd name="connsiteX15" fmla="*/ 0 w 4545045"/>
                <a:gd name="connsiteY15" fmla="*/ 1154145 h 1795558"/>
                <a:gd name="connsiteX16" fmla="*/ 363188 w 4545045"/>
                <a:gd name="connsiteY16" fmla="*/ 790956 h 1795558"/>
                <a:gd name="connsiteX17" fmla="*/ 718090 w 4545045"/>
                <a:gd name="connsiteY17" fmla="*/ 1076802 h 1795558"/>
                <a:gd name="connsiteX18" fmla="*/ 954024 w 4545045"/>
                <a:gd name="connsiteY18" fmla="*/ 1119855 h 1795558"/>
                <a:gd name="connsiteX19" fmla="*/ 1653064 w 4545045"/>
                <a:gd name="connsiteY19" fmla="*/ 1247204 h 1795558"/>
                <a:gd name="connsiteX20" fmla="*/ 1965579 w 4545045"/>
                <a:gd name="connsiteY20" fmla="*/ 1069372 h 1795558"/>
                <a:gd name="connsiteX21" fmla="*/ 2133314 w 4545045"/>
                <a:gd name="connsiteY21" fmla="*/ 1110330 h 1795558"/>
                <a:gd name="connsiteX22" fmla="*/ 2812066 w 4545045"/>
                <a:gd name="connsiteY22" fmla="*/ 503968 h 1795558"/>
                <a:gd name="connsiteX23" fmla="*/ 2801207 w 4545045"/>
                <a:gd name="connsiteY23" fmla="*/ 474536 h 1795558"/>
                <a:gd name="connsiteX24" fmla="*/ 2783777 w 4545045"/>
                <a:gd name="connsiteY24" fmla="*/ 363189 h 1795558"/>
                <a:gd name="connsiteX25" fmla="*/ 3146965 w 4545045"/>
                <a:gd name="connsiteY25" fmla="*/ 0 h 1795558"/>
                <a:gd name="connsiteX26" fmla="*/ 3486817 w 4545045"/>
                <a:gd name="connsiteY26" fmla="*/ 234982 h 1795558"/>
                <a:gd name="connsiteX27" fmla="*/ 3508439 w 4545045"/>
                <a:gd name="connsiteY27" fmla="*/ 326994 h 1795558"/>
                <a:gd name="connsiteX28" fmla="*/ 3950113 w 4545045"/>
                <a:gd name="connsiteY28" fmla="*/ 572739 h 1795558"/>
                <a:gd name="connsiteX29" fmla="*/ 4182428 w 4545045"/>
                <a:gd name="connsiteY29" fmla="*/ 488823 h 1795558"/>
                <a:gd name="connsiteX0" fmla="*/ 4182428 w 4220085"/>
                <a:gd name="connsiteY0" fmla="*/ 488823 h 1795558"/>
                <a:gd name="connsiteX1" fmla="*/ 4182428 w 4220085"/>
                <a:gd name="connsiteY1" fmla="*/ 1215105 h 1795558"/>
                <a:gd name="connsiteX2" fmla="*/ 3819239 w 4220085"/>
                <a:gd name="connsiteY2" fmla="*/ 851916 h 1795558"/>
                <a:gd name="connsiteX3" fmla="*/ 3822573 w 4220085"/>
                <a:gd name="connsiteY3" fmla="*/ 802577 h 1795558"/>
                <a:gd name="connsiteX4" fmla="*/ 3440430 w 4220085"/>
                <a:gd name="connsiteY4" fmla="*/ 577311 h 1795558"/>
                <a:gd name="connsiteX5" fmla="*/ 3147060 w 4220085"/>
                <a:gd name="connsiteY5" fmla="*/ 726282 h 1795558"/>
                <a:gd name="connsiteX6" fmla="*/ 2995803 w 4220085"/>
                <a:gd name="connsiteY6" fmla="*/ 693325 h 1795558"/>
                <a:gd name="connsiteX7" fmla="*/ 2301716 w 4220085"/>
                <a:gd name="connsiteY7" fmla="*/ 1294162 h 1795558"/>
                <a:gd name="connsiteX8" fmla="*/ 2328958 w 4220085"/>
                <a:gd name="connsiteY8" fmla="*/ 1432370 h 1795558"/>
                <a:gd name="connsiteX9" fmla="*/ 1965770 w 4220085"/>
                <a:gd name="connsiteY9" fmla="*/ 1795558 h 1795558"/>
                <a:gd name="connsiteX10" fmla="*/ 1611821 w 4220085"/>
                <a:gd name="connsiteY10" fmla="*/ 1514190 h 1795558"/>
                <a:gd name="connsiteX11" fmla="*/ 682466 w 4220085"/>
                <a:gd name="connsiteY11" fmla="*/ 1327881 h 1795558"/>
                <a:gd name="connsiteX12" fmla="*/ 363474 w 4220085"/>
                <a:gd name="connsiteY12" fmla="*/ 1517142 h 1795558"/>
                <a:gd name="connsiteX13" fmla="*/ 134398 w 4220085"/>
                <a:gd name="connsiteY13" fmla="*/ 1435799 h 1795558"/>
                <a:gd name="connsiteX14" fmla="*/ 0 w 4220085"/>
                <a:gd name="connsiteY14" fmla="*/ 1154145 h 1795558"/>
                <a:gd name="connsiteX15" fmla="*/ 363188 w 4220085"/>
                <a:gd name="connsiteY15" fmla="*/ 790956 h 1795558"/>
                <a:gd name="connsiteX16" fmla="*/ 718090 w 4220085"/>
                <a:gd name="connsiteY16" fmla="*/ 1076802 h 1795558"/>
                <a:gd name="connsiteX17" fmla="*/ 954024 w 4220085"/>
                <a:gd name="connsiteY17" fmla="*/ 1119855 h 1795558"/>
                <a:gd name="connsiteX18" fmla="*/ 1653064 w 4220085"/>
                <a:gd name="connsiteY18" fmla="*/ 1247204 h 1795558"/>
                <a:gd name="connsiteX19" fmla="*/ 1965579 w 4220085"/>
                <a:gd name="connsiteY19" fmla="*/ 1069372 h 1795558"/>
                <a:gd name="connsiteX20" fmla="*/ 2133314 w 4220085"/>
                <a:gd name="connsiteY20" fmla="*/ 1110330 h 1795558"/>
                <a:gd name="connsiteX21" fmla="*/ 2812066 w 4220085"/>
                <a:gd name="connsiteY21" fmla="*/ 503968 h 1795558"/>
                <a:gd name="connsiteX22" fmla="*/ 2801207 w 4220085"/>
                <a:gd name="connsiteY22" fmla="*/ 474536 h 1795558"/>
                <a:gd name="connsiteX23" fmla="*/ 2783777 w 4220085"/>
                <a:gd name="connsiteY23" fmla="*/ 363189 h 1795558"/>
                <a:gd name="connsiteX24" fmla="*/ 3146965 w 4220085"/>
                <a:gd name="connsiteY24" fmla="*/ 0 h 1795558"/>
                <a:gd name="connsiteX25" fmla="*/ 3486817 w 4220085"/>
                <a:gd name="connsiteY25" fmla="*/ 234982 h 1795558"/>
                <a:gd name="connsiteX26" fmla="*/ 3508439 w 4220085"/>
                <a:gd name="connsiteY26" fmla="*/ 326994 h 1795558"/>
                <a:gd name="connsiteX27" fmla="*/ 3950113 w 4220085"/>
                <a:gd name="connsiteY27" fmla="*/ 572739 h 1795558"/>
                <a:gd name="connsiteX28" fmla="*/ 4182428 w 4220085"/>
                <a:gd name="connsiteY28" fmla="*/ 488823 h 1795558"/>
                <a:gd name="connsiteX0" fmla="*/ 4182428 w 4182428"/>
                <a:gd name="connsiteY0" fmla="*/ 488823 h 1795558"/>
                <a:gd name="connsiteX1" fmla="*/ 3819239 w 4182428"/>
                <a:gd name="connsiteY1" fmla="*/ 851916 h 1795558"/>
                <a:gd name="connsiteX2" fmla="*/ 3822573 w 4182428"/>
                <a:gd name="connsiteY2" fmla="*/ 802577 h 1795558"/>
                <a:gd name="connsiteX3" fmla="*/ 3440430 w 4182428"/>
                <a:gd name="connsiteY3" fmla="*/ 577311 h 1795558"/>
                <a:gd name="connsiteX4" fmla="*/ 3147060 w 4182428"/>
                <a:gd name="connsiteY4" fmla="*/ 726282 h 1795558"/>
                <a:gd name="connsiteX5" fmla="*/ 2995803 w 4182428"/>
                <a:gd name="connsiteY5" fmla="*/ 693325 h 1795558"/>
                <a:gd name="connsiteX6" fmla="*/ 2301716 w 4182428"/>
                <a:gd name="connsiteY6" fmla="*/ 1294162 h 1795558"/>
                <a:gd name="connsiteX7" fmla="*/ 2328958 w 4182428"/>
                <a:gd name="connsiteY7" fmla="*/ 1432370 h 1795558"/>
                <a:gd name="connsiteX8" fmla="*/ 1965770 w 4182428"/>
                <a:gd name="connsiteY8" fmla="*/ 1795558 h 1795558"/>
                <a:gd name="connsiteX9" fmla="*/ 1611821 w 4182428"/>
                <a:gd name="connsiteY9" fmla="*/ 1514190 h 1795558"/>
                <a:gd name="connsiteX10" fmla="*/ 682466 w 4182428"/>
                <a:gd name="connsiteY10" fmla="*/ 1327881 h 1795558"/>
                <a:gd name="connsiteX11" fmla="*/ 363474 w 4182428"/>
                <a:gd name="connsiteY11" fmla="*/ 1517142 h 1795558"/>
                <a:gd name="connsiteX12" fmla="*/ 134398 w 4182428"/>
                <a:gd name="connsiteY12" fmla="*/ 1435799 h 1795558"/>
                <a:gd name="connsiteX13" fmla="*/ 0 w 4182428"/>
                <a:gd name="connsiteY13" fmla="*/ 1154145 h 1795558"/>
                <a:gd name="connsiteX14" fmla="*/ 363188 w 4182428"/>
                <a:gd name="connsiteY14" fmla="*/ 790956 h 1795558"/>
                <a:gd name="connsiteX15" fmla="*/ 718090 w 4182428"/>
                <a:gd name="connsiteY15" fmla="*/ 1076802 h 1795558"/>
                <a:gd name="connsiteX16" fmla="*/ 954024 w 4182428"/>
                <a:gd name="connsiteY16" fmla="*/ 1119855 h 1795558"/>
                <a:gd name="connsiteX17" fmla="*/ 1653064 w 4182428"/>
                <a:gd name="connsiteY17" fmla="*/ 1247204 h 1795558"/>
                <a:gd name="connsiteX18" fmla="*/ 1965579 w 4182428"/>
                <a:gd name="connsiteY18" fmla="*/ 1069372 h 1795558"/>
                <a:gd name="connsiteX19" fmla="*/ 2133314 w 4182428"/>
                <a:gd name="connsiteY19" fmla="*/ 1110330 h 1795558"/>
                <a:gd name="connsiteX20" fmla="*/ 2812066 w 4182428"/>
                <a:gd name="connsiteY20" fmla="*/ 503968 h 1795558"/>
                <a:gd name="connsiteX21" fmla="*/ 2801207 w 4182428"/>
                <a:gd name="connsiteY21" fmla="*/ 474536 h 1795558"/>
                <a:gd name="connsiteX22" fmla="*/ 2783777 w 4182428"/>
                <a:gd name="connsiteY22" fmla="*/ 363189 h 1795558"/>
                <a:gd name="connsiteX23" fmla="*/ 3146965 w 4182428"/>
                <a:gd name="connsiteY23" fmla="*/ 0 h 1795558"/>
                <a:gd name="connsiteX24" fmla="*/ 3486817 w 4182428"/>
                <a:gd name="connsiteY24" fmla="*/ 234982 h 1795558"/>
                <a:gd name="connsiteX25" fmla="*/ 3508439 w 4182428"/>
                <a:gd name="connsiteY25" fmla="*/ 326994 h 1795558"/>
                <a:gd name="connsiteX26" fmla="*/ 3950113 w 4182428"/>
                <a:gd name="connsiteY26" fmla="*/ 572739 h 1795558"/>
                <a:gd name="connsiteX27" fmla="*/ 4182428 w 4182428"/>
                <a:gd name="connsiteY27" fmla="*/ 488823 h 1795558"/>
                <a:gd name="connsiteX0" fmla="*/ 3950113 w 3960305"/>
                <a:gd name="connsiteY0" fmla="*/ 572739 h 1795558"/>
                <a:gd name="connsiteX1" fmla="*/ 3819239 w 3960305"/>
                <a:gd name="connsiteY1" fmla="*/ 851916 h 1795558"/>
                <a:gd name="connsiteX2" fmla="*/ 3822573 w 3960305"/>
                <a:gd name="connsiteY2" fmla="*/ 802577 h 1795558"/>
                <a:gd name="connsiteX3" fmla="*/ 3440430 w 3960305"/>
                <a:gd name="connsiteY3" fmla="*/ 577311 h 1795558"/>
                <a:gd name="connsiteX4" fmla="*/ 3147060 w 3960305"/>
                <a:gd name="connsiteY4" fmla="*/ 726282 h 1795558"/>
                <a:gd name="connsiteX5" fmla="*/ 2995803 w 3960305"/>
                <a:gd name="connsiteY5" fmla="*/ 693325 h 1795558"/>
                <a:gd name="connsiteX6" fmla="*/ 2301716 w 3960305"/>
                <a:gd name="connsiteY6" fmla="*/ 1294162 h 1795558"/>
                <a:gd name="connsiteX7" fmla="*/ 2328958 w 3960305"/>
                <a:gd name="connsiteY7" fmla="*/ 1432370 h 1795558"/>
                <a:gd name="connsiteX8" fmla="*/ 1965770 w 3960305"/>
                <a:gd name="connsiteY8" fmla="*/ 1795558 h 1795558"/>
                <a:gd name="connsiteX9" fmla="*/ 1611821 w 3960305"/>
                <a:gd name="connsiteY9" fmla="*/ 1514190 h 1795558"/>
                <a:gd name="connsiteX10" fmla="*/ 682466 w 3960305"/>
                <a:gd name="connsiteY10" fmla="*/ 1327881 h 1795558"/>
                <a:gd name="connsiteX11" fmla="*/ 363474 w 3960305"/>
                <a:gd name="connsiteY11" fmla="*/ 1517142 h 1795558"/>
                <a:gd name="connsiteX12" fmla="*/ 134398 w 3960305"/>
                <a:gd name="connsiteY12" fmla="*/ 1435799 h 1795558"/>
                <a:gd name="connsiteX13" fmla="*/ 0 w 3960305"/>
                <a:gd name="connsiteY13" fmla="*/ 1154145 h 1795558"/>
                <a:gd name="connsiteX14" fmla="*/ 363188 w 3960305"/>
                <a:gd name="connsiteY14" fmla="*/ 790956 h 1795558"/>
                <a:gd name="connsiteX15" fmla="*/ 718090 w 3960305"/>
                <a:gd name="connsiteY15" fmla="*/ 1076802 h 1795558"/>
                <a:gd name="connsiteX16" fmla="*/ 954024 w 3960305"/>
                <a:gd name="connsiteY16" fmla="*/ 1119855 h 1795558"/>
                <a:gd name="connsiteX17" fmla="*/ 1653064 w 3960305"/>
                <a:gd name="connsiteY17" fmla="*/ 1247204 h 1795558"/>
                <a:gd name="connsiteX18" fmla="*/ 1965579 w 3960305"/>
                <a:gd name="connsiteY18" fmla="*/ 1069372 h 1795558"/>
                <a:gd name="connsiteX19" fmla="*/ 2133314 w 3960305"/>
                <a:gd name="connsiteY19" fmla="*/ 1110330 h 1795558"/>
                <a:gd name="connsiteX20" fmla="*/ 2812066 w 3960305"/>
                <a:gd name="connsiteY20" fmla="*/ 503968 h 1795558"/>
                <a:gd name="connsiteX21" fmla="*/ 2801207 w 3960305"/>
                <a:gd name="connsiteY21" fmla="*/ 474536 h 1795558"/>
                <a:gd name="connsiteX22" fmla="*/ 2783777 w 3960305"/>
                <a:gd name="connsiteY22" fmla="*/ 363189 h 1795558"/>
                <a:gd name="connsiteX23" fmla="*/ 3146965 w 3960305"/>
                <a:gd name="connsiteY23" fmla="*/ 0 h 1795558"/>
                <a:gd name="connsiteX24" fmla="*/ 3486817 w 3960305"/>
                <a:gd name="connsiteY24" fmla="*/ 234982 h 1795558"/>
                <a:gd name="connsiteX25" fmla="*/ 3508439 w 3960305"/>
                <a:gd name="connsiteY25" fmla="*/ 326994 h 1795558"/>
                <a:gd name="connsiteX26" fmla="*/ 3950113 w 3960305"/>
                <a:gd name="connsiteY26" fmla="*/ 572739 h 1795558"/>
                <a:gd name="connsiteX0" fmla="*/ 3508439 w 3822573"/>
                <a:gd name="connsiteY0" fmla="*/ 326994 h 1795558"/>
                <a:gd name="connsiteX1" fmla="*/ 3819239 w 3822573"/>
                <a:gd name="connsiteY1" fmla="*/ 851916 h 1795558"/>
                <a:gd name="connsiteX2" fmla="*/ 3822573 w 3822573"/>
                <a:gd name="connsiteY2" fmla="*/ 802577 h 1795558"/>
                <a:gd name="connsiteX3" fmla="*/ 3440430 w 3822573"/>
                <a:gd name="connsiteY3" fmla="*/ 577311 h 1795558"/>
                <a:gd name="connsiteX4" fmla="*/ 3147060 w 3822573"/>
                <a:gd name="connsiteY4" fmla="*/ 726282 h 1795558"/>
                <a:gd name="connsiteX5" fmla="*/ 2995803 w 3822573"/>
                <a:gd name="connsiteY5" fmla="*/ 693325 h 1795558"/>
                <a:gd name="connsiteX6" fmla="*/ 2301716 w 3822573"/>
                <a:gd name="connsiteY6" fmla="*/ 1294162 h 1795558"/>
                <a:gd name="connsiteX7" fmla="*/ 2328958 w 3822573"/>
                <a:gd name="connsiteY7" fmla="*/ 1432370 h 1795558"/>
                <a:gd name="connsiteX8" fmla="*/ 1965770 w 3822573"/>
                <a:gd name="connsiteY8" fmla="*/ 1795558 h 1795558"/>
                <a:gd name="connsiteX9" fmla="*/ 1611821 w 3822573"/>
                <a:gd name="connsiteY9" fmla="*/ 1514190 h 1795558"/>
                <a:gd name="connsiteX10" fmla="*/ 682466 w 3822573"/>
                <a:gd name="connsiteY10" fmla="*/ 1327881 h 1795558"/>
                <a:gd name="connsiteX11" fmla="*/ 363474 w 3822573"/>
                <a:gd name="connsiteY11" fmla="*/ 1517142 h 1795558"/>
                <a:gd name="connsiteX12" fmla="*/ 134398 w 3822573"/>
                <a:gd name="connsiteY12" fmla="*/ 1435799 h 1795558"/>
                <a:gd name="connsiteX13" fmla="*/ 0 w 3822573"/>
                <a:gd name="connsiteY13" fmla="*/ 1154145 h 1795558"/>
                <a:gd name="connsiteX14" fmla="*/ 363188 w 3822573"/>
                <a:gd name="connsiteY14" fmla="*/ 790956 h 1795558"/>
                <a:gd name="connsiteX15" fmla="*/ 718090 w 3822573"/>
                <a:gd name="connsiteY15" fmla="*/ 1076802 h 1795558"/>
                <a:gd name="connsiteX16" fmla="*/ 954024 w 3822573"/>
                <a:gd name="connsiteY16" fmla="*/ 1119855 h 1795558"/>
                <a:gd name="connsiteX17" fmla="*/ 1653064 w 3822573"/>
                <a:gd name="connsiteY17" fmla="*/ 1247204 h 1795558"/>
                <a:gd name="connsiteX18" fmla="*/ 1965579 w 3822573"/>
                <a:gd name="connsiteY18" fmla="*/ 1069372 h 1795558"/>
                <a:gd name="connsiteX19" fmla="*/ 2133314 w 3822573"/>
                <a:gd name="connsiteY19" fmla="*/ 1110330 h 1795558"/>
                <a:gd name="connsiteX20" fmla="*/ 2812066 w 3822573"/>
                <a:gd name="connsiteY20" fmla="*/ 503968 h 1795558"/>
                <a:gd name="connsiteX21" fmla="*/ 2801207 w 3822573"/>
                <a:gd name="connsiteY21" fmla="*/ 474536 h 1795558"/>
                <a:gd name="connsiteX22" fmla="*/ 2783777 w 3822573"/>
                <a:gd name="connsiteY22" fmla="*/ 363189 h 1795558"/>
                <a:gd name="connsiteX23" fmla="*/ 3146965 w 3822573"/>
                <a:gd name="connsiteY23" fmla="*/ 0 h 1795558"/>
                <a:gd name="connsiteX24" fmla="*/ 3486817 w 3822573"/>
                <a:gd name="connsiteY24" fmla="*/ 234982 h 1795558"/>
                <a:gd name="connsiteX25" fmla="*/ 3508439 w 3822573"/>
                <a:gd name="connsiteY25" fmla="*/ 326994 h 1795558"/>
                <a:gd name="connsiteX0" fmla="*/ 3508439 w 3819663"/>
                <a:gd name="connsiteY0" fmla="*/ 326994 h 1795558"/>
                <a:gd name="connsiteX1" fmla="*/ 3819239 w 3819663"/>
                <a:gd name="connsiteY1" fmla="*/ 851916 h 1795558"/>
                <a:gd name="connsiteX2" fmla="*/ 3440430 w 3819663"/>
                <a:gd name="connsiteY2" fmla="*/ 577311 h 1795558"/>
                <a:gd name="connsiteX3" fmla="*/ 3147060 w 3819663"/>
                <a:gd name="connsiteY3" fmla="*/ 726282 h 1795558"/>
                <a:gd name="connsiteX4" fmla="*/ 2995803 w 3819663"/>
                <a:gd name="connsiteY4" fmla="*/ 693325 h 1795558"/>
                <a:gd name="connsiteX5" fmla="*/ 2301716 w 3819663"/>
                <a:gd name="connsiteY5" fmla="*/ 1294162 h 1795558"/>
                <a:gd name="connsiteX6" fmla="*/ 2328958 w 3819663"/>
                <a:gd name="connsiteY6" fmla="*/ 1432370 h 1795558"/>
                <a:gd name="connsiteX7" fmla="*/ 1965770 w 3819663"/>
                <a:gd name="connsiteY7" fmla="*/ 1795558 h 1795558"/>
                <a:gd name="connsiteX8" fmla="*/ 1611821 w 3819663"/>
                <a:gd name="connsiteY8" fmla="*/ 1514190 h 1795558"/>
                <a:gd name="connsiteX9" fmla="*/ 682466 w 3819663"/>
                <a:gd name="connsiteY9" fmla="*/ 1327881 h 1795558"/>
                <a:gd name="connsiteX10" fmla="*/ 363474 w 3819663"/>
                <a:gd name="connsiteY10" fmla="*/ 1517142 h 1795558"/>
                <a:gd name="connsiteX11" fmla="*/ 134398 w 3819663"/>
                <a:gd name="connsiteY11" fmla="*/ 1435799 h 1795558"/>
                <a:gd name="connsiteX12" fmla="*/ 0 w 3819663"/>
                <a:gd name="connsiteY12" fmla="*/ 1154145 h 1795558"/>
                <a:gd name="connsiteX13" fmla="*/ 363188 w 3819663"/>
                <a:gd name="connsiteY13" fmla="*/ 790956 h 1795558"/>
                <a:gd name="connsiteX14" fmla="*/ 718090 w 3819663"/>
                <a:gd name="connsiteY14" fmla="*/ 1076802 h 1795558"/>
                <a:gd name="connsiteX15" fmla="*/ 954024 w 3819663"/>
                <a:gd name="connsiteY15" fmla="*/ 1119855 h 1795558"/>
                <a:gd name="connsiteX16" fmla="*/ 1653064 w 3819663"/>
                <a:gd name="connsiteY16" fmla="*/ 1247204 h 1795558"/>
                <a:gd name="connsiteX17" fmla="*/ 1965579 w 3819663"/>
                <a:gd name="connsiteY17" fmla="*/ 1069372 h 1795558"/>
                <a:gd name="connsiteX18" fmla="*/ 2133314 w 3819663"/>
                <a:gd name="connsiteY18" fmla="*/ 1110330 h 1795558"/>
                <a:gd name="connsiteX19" fmla="*/ 2812066 w 3819663"/>
                <a:gd name="connsiteY19" fmla="*/ 503968 h 1795558"/>
                <a:gd name="connsiteX20" fmla="*/ 2801207 w 3819663"/>
                <a:gd name="connsiteY20" fmla="*/ 474536 h 1795558"/>
                <a:gd name="connsiteX21" fmla="*/ 2783777 w 3819663"/>
                <a:gd name="connsiteY21" fmla="*/ 363189 h 1795558"/>
                <a:gd name="connsiteX22" fmla="*/ 3146965 w 3819663"/>
                <a:gd name="connsiteY22" fmla="*/ 0 h 1795558"/>
                <a:gd name="connsiteX23" fmla="*/ 3486817 w 3819663"/>
                <a:gd name="connsiteY23" fmla="*/ 234982 h 1795558"/>
                <a:gd name="connsiteX24" fmla="*/ 3508439 w 3819663"/>
                <a:gd name="connsiteY24" fmla="*/ 326994 h 1795558"/>
                <a:gd name="connsiteX0" fmla="*/ 3508439 w 3508439"/>
                <a:gd name="connsiteY0" fmla="*/ 326994 h 1795558"/>
                <a:gd name="connsiteX1" fmla="*/ 3440430 w 3508439"/>
                <a:gd name="connsiteY1" fmla="*/ 577311 h 1795558"/>
                <a:gd name="connsiteX2" fmla="*/ 3147060 w 3508439"/>
                <a:gd name="connsiteY2" fmla="*/ 726282 h 1795558"/>
                <a:gd name="connsiteX3" fmla="*/ 2995803 w 3508439"/>
                <a:gd name="connsiteY3" fmla="*/ 693325 h 1795558"/>
                <a:gd name="connsiteX4" fmla="*/ 2301716 w 3508439"/>
                <a:gd name="connsiteY4" fmla="*/ 1294162 h 1795558"/>
                <a:gd name="connsiteX5" fmla="*/ 2328958 w 3508439"/>
                <a:gd name="connsiteY5" fmla="*/ 1432370 h 1795558"/>
                <a:gd name="connsiteX6" fmla="*/ 1965770 w 3508439"/>
                <a:gd name="connsiteY6" fmla="*/ 1795558 h 1795558"/>
                <a:gd name="connsiteX7" fmla="*/ 1611821 w 3508439"/>
                <a:gd name="connsiteY7" fmla="*/ 1514190 h 1795558"/>
                <a:gd name="connsiteX8" fmla="*/ 682466 w 3508439"/>
                <a:gd name="connsiteY8" fmla="*/ 1327881 h 1795558"/>
                <a:gd name="connsiteX9" fmla="*/ 363474 w 3508439"/>
                <a:gd name="connsiteY9" fmla="*/ 1517142 h 1795558"/>
                <a:gd name="connsiteX10" fmla="*/ 134398 w 3508439"/>
                <a:gd name="connsiteY10" fmla="*/ 1435799 h 1795558"/>
                <a:gd name="connsiteX11" fmla="*/ 0 w 3508439"/>
                <a:gd name="connsiteY11" fmla="*/ 1154145 h 1795558"/>
                <a:gd name="connsiteX12" fmla="*/ 363188 w 3508439"/>
                <a:gd name="connsiteY12" fmla="*/ 790956 h 1795558"/>
                <a:gd name="connsiteX13" fmla="*/ 718090 w 3508439"/>
                <a:gd name="connsiteY13" fmla="*/ 1076802 h 1795558"/>
                <a:gd name="connsiteX14" fmla="*/ 954024 w 3508439"/>
                <a:gd name="connsiteY14" fmla="*/ 1119855 h 1795558"/>
                <a:gd name="connsiteX15" fmla="*/ 1653064 w 3508439"/>
                <a:gd name="connsiteY15" fmla="*/ 1247204 h 1795558"/>
                <a:gd name="connsiteX16" fmla="*/ 1965579 w 3508439"/>
                <a:gd name="connsiteY16" fmla="*/ 1069372 h 1795558"/>
                <a:gd name="connsiteX17" fmla="*/ 2133314 w 3508439"/>
                <a:gd name="connsiteY17" fmla="*/ 1110330 h 1795558"/>
                <a:gd name="connsiteX18" fmla="*/ 2812066 w 3508439"/>
                <a:gd name="connsiteY18" fmla="*/ 503968 h 1795558"/>
                <a:gd name="connsiteX19" fmla="*/ 2801207 w 3508439"/>
                <a:gd name="connsiteY19" fmla="*/ 474536 h 1795558"/>
                <a:gd name="connsiteX20" fmla="*/ 2783777 w 3508439"/>
                <a:gd name="connsiteY20" fmla="*/ 363189 h 1795558"/>
                <a:gd name="connsiteX21" fmla="*/ 3146965 w 3508439"/>
                <a:gd name="connsiteY21" fmla="*/ 0 h 1795558"/>
                <a:gd name="connsiteX22" fmla="*/ 3486817 w 3508439"/>
                <a:gd name="connsiteY22" fmla="*/ 234982 h 1795558"/>
                <a:gd name="connsiteX23" fmla="*/ 3508439 w 3508439"/>
                <a:gd name="connsiteY23" fmla="*/ 326994 h 1795558"/>
                <a:gd name="connsiteX0" fmla="*/ 3486817 w 3509147"/>
                <a:gd name="connsiteY0" fmla="*/ 234982 h 1795558"/>
                <a:gd name="connsiteX1" fmla="*/ 3440430 w 3509147"/>
                <a:gd name="connsiteY1" fmla="*/ 577311 h 1795558"/>
                <a:gd name="connsiteX2" fmla="*/ 3147060 w 3509147"/>
                <a:gd name="connsiteY2" fmla="*/ 726282 h 1795558"/>
                <a:gd name="connsiteX3" fmla="*/ 2995803 w 3509147"/>
                <a:gd name="connsiteY3" fmla="*/ 693325 h 1795558"/>
                <a:gd name="connsiteX4" fmla="*/ 2301716 w 3509147"/>
                <a:gd name="connsiteY4" fmla="*/ 1294162 h 1795558"/>
                <a:gd name="connsiteX5" fmla="*/ 2328958 w 3509147"/>
                <a:gd name="connsiteY5" fmla="*/ 1432370 h 1795558"/>
                <a:gd name="connsiteX6" fmla="*/ 1965770 w 3509147"/>
                <a:gd name="connsiteY6" fmla="*/ 1795558 h 1795558"/>
                <a:gd name="connsiteX7" fmla="*/ 1611821 w 3509147"/>
                <a:gd name="connsiteY7" fmla="*/ 1514190 h 1795558"/>
                <a:gd name="connsiteX8" fmla="*/ 682466 w 3509147"/>
                <a:gd name="connsiteY8" fmla="*/ 1327881 h 1795558"/>
                <a:gd name="connsiteX9" fmla="*/ 363474 w 3509147"/>
                <a:gd name="connsiteY9" fmla="*/ 1517142 h 1795558"/>
                <a:gd name="connsiteX10" fmla="*/ 134398 w 3509147"/>
                <a:gd name="connsiteY10" fmla="*/ 1435799 h 1795558"/>
                <a:gd name="connsiteX11" fmla="*/ 0 w 3509147"/>
                <a:gd name="connsiteY11" fmla="*/ 1154145 h 1795558"/>
                <a:gd name="connsiteX12" fmla="*/ 363188 w 3509147"/>
                <a:gd name="connsiteY12" fmla="*/ 790956 h 1795558"/>
                <a:gd name="connsiteX13" fmla="*/ 718090 w 3509147"/>
                <a:gd name="connsiteY13" fmla="*/ 1076802 h 1795558"/>
                <a:gd name="connsiteX14" fmla="*/ 954024 w 3509147"/>
                <a:gd name="connsiteY14" fmla="*/ 1119855 h 1795558"/>
                <a:gd name="connsiteX15" fmla="*/ 1653064 w 3509147"/>
                <a:gd name="connsiteY15" fmla="*/ 1247204 h 1795558"/>
                <a:gd name="connsiteX16" fmla="*/ 1965579 w 3509147"/>
                <a:gd name="connsiteY16" fmla="*/ 1069372 h 1795558"/>
                <a:gd name="connsiteX17" fmla="*/ 2133314 w 3509147"/>
                <a:gd name="connsiteY17" fmla="*/ 1110330 h 1795558"/>
                <a:gd name="connsiteX18" fmla="*/ 2812066 w 3509147"/>
                <a:gd name="connsiteY18" fmla="*/ 503968 h 1795558"/>
                <a:gd name="connsiteX19" fmla="*/ 2801207 w 3509147"/>
                <a:gd name="connsiteY19" fmla="*/ 474536 h 1795558"/>
                <a:gd name="connsiteX20" fmla="*/ 2783777 w 3509147"/>
                <a:gd name="connsiteY20" fmla="*/ 363189 h 1795558"/>
                <a:gd name="connsiteX21" fmla="*/ 3146965 w 3509147"/>
                <a:gd name="connsiteY21" fmla="*/ 0 h 1795558"/>
                <a:gd name="connsiteX22" fmla="*/ 3486817 w 3509147"/>
                <a:gd name="connsiteY22" fmla="*/ 234982 h 1795558"/>
                <a:gd name="connsiteX0" fmla="*/ 3486817 w 3509147"/>
                <a:gd name="connsiteY0" fmla="*/ 6376 h 1566952"/>
                <a:gd name="connsiteX1" fmla="*/ 3440430 w 3509147"/>
                <a:gd name="connsiteY1" fmla="*/ 348705 h 1566952"/>
                <a:gd name="connsiteX2" fmla="*/ 3147060 w 3509147"/>
                <a:gd name="connsiteY2" fmla="*/ 497676 h 1566952"/>
                <a:gd name="connsiteX3" fmla="*/ 2995803 w 3509147"/>
                <a:gd name="connsiteY3" fmla="*/ 464719 h 1566952"/>
                <a:gd name="connsiteX4" fmla="*/ 2301716 w 3509147"/>
                <a:gd name="connsiteY4" fmla="*/ 1065556 h 1566952"/>
                <a:gd name="connsiteX5" fmla="*/ 2328958 w 3509147"/>
                <a:gd name="connsiteY5" fmla="*/ 1203764 h 1566952"/>
                <a:gd name="connsiteX6" fmla="*/ 1965770 w 3509147"/>
                <a:gd name="connsiteY6" fmla="*/ 1566952 h 1566952"/>
                <a:gd name="connsiteX7" fmla="*/ 1611821 w 3509147"/>
                <a:gd name="connsiteY7" fmla="*/ 1285584 h 1566952"/>
                <a:gd name="connsiteX8" fmla="*/ 682466 w 3509147"/>
                <a:gd name="connsiteY8" fmla="*/ 1099275 h 1566952"/>
                <a:gd name="connsiteX9" fmla="*/ 363474 w 3509147"/>
                <a:gd name="connsiteY9" fmla="*/ 1288536 h 1566952"/>
                <a:gd name="connsiteX10" fmla="*/ 134398 w 3509147"/>
                <a:gd name="connsiteY10" fmla="*/ 1207193 h 1566952"/>
                <a:gd name="connsiteX11" fmla="*/ 0 w 3509147"/>
                <a:gd name="connsiteY11" fmla="*/ 925539 h 1566952"/>
                <a:gd name="connsiteX12" fmla="*/ 363188 w 3509147"/>
                <a:gd name="connsiteY12" fmla="*/ 562350 h 1566952"/>
                <a:gd name="connsiteX13" fmla="*/ 718090 w 3509147"/>
                <a:gd name="connsiteY13" fmla="*/ 848196 h 1566952"/>
                <a:gd name="connsiteX14" fmla="*/ 954024 w 3509147"/>
                <a:gd name="connsiteY14" fmla="*/ 891249 h 1566952"/>
                <a:gd name="connsiteX15" fmla="*/ 1653064 w 3509147"/>
                <a:gd name="connsiteY15" fmla="*/ 1018598 h 1566952"/>
                <a:gd name="connsiteX16" fmla="*/ 1965579 w 3509147"/>
                <a:gd name="connsiteY16" fmla="*/ 840766 h 1566952"/>
                <a:gd name="connsiteX17" fmla="*/ 2133314 w 3509147"/>
                <a:gd name="connsiteY17" fmla="*/ 881724 h 1566952"/>
                <a:gd name="connsiteX18" fmla="*/ 2812066 w 3509147"/>
                <a:gd name="connsiteY18" fmla="*/ 275362 h 1566952"/>
                <a:gd name="connsiteX19" fmla="*/ 2801207 w 3509147"/>
                <a:gd name="connsiteY19" fmla="*/ 245930 h 1566952"/>
                <a:gd name="connsiteX20" fmla="*/ 2783777 w 3509147"/>
                <a:gd name="connsiteY20" fmla="*/ 134583 h 1566952"/>
                <a:gd name="connsiteX21" fmla="*/ 3486817 w 3509147"/>
                <a:gd name="connsiteY21" fmla="*/ 6376 h 1566952"/>
                <a:gd name="connsiteX0" fmla="*/ 2783777 w 3440430"/>
                <a:gd name="connsiteY0" fmla="*/ 2077 h 1434446"/>
                <a:gd name="connsiteX1" fmla="*/ 3440430 w 3440430"/>
                <a:gd name="connsiteY1" fmla="*/ 216199 h 1434446"/>
                <a:gd name="connsiteX2" fmla="*/ 3147060 w 3440430"/>
                <a:gd name="connsiteY2" fmla="*/ 365170 h 1434446"/>
                <a:gd name="connsiteX3" fmla="*/ 2995803 w 3440430"/>
                <a:gd name="connsiteY3" fmla="*/ 332213 h 1434446"/>
                <a:gd name="connsiteX4" fmla="*/ 2301716 w 3440430"/>
                <a:gd name="connsiteY4" fmla="*/ 933050 h 1434446"/>
                <a:gd name="connsiteX5" fmla="*/ 2328958 w 3440430"/>
                <a:gd name="connsiteY5" fmla="*/ 1071258 h 1434446"/>
                <a:gd name="connsiteX6" fmla="*/ 1965770 w 3440430"/>
                <a:gd name="connsiteY6" fmla="*/ 1434446 h 1434446"/>
                <a:gd name="connsiteX7" fmla="*/ 1611821 w 3440430"/>
                <a:gd name="connsiteY7" fmla="*/ 1153078 h 1434446"/>
                <a:gd name="connsiteX8" fmla="*/ 682466 w 3440430"/>
                <a:gd name="connsiteY8" fmla="*/ 966769 h 1434446"/>
                <a:gd name="connsiteX9" fmla="*/ 363474 w 3440430"/>
                <a:gd name="connsiteY9" fmla="*/ 1156030 h 1434446"/>
                <a:gd name="connsiteX10" fmla="*/ 134398 w 3440430"/>
                <a:gd name="connsiteY10" fmla="*/ 1074687 h 1434446"/>
                <a:gd name="connsiteX11" fmla="*/ 0 w 3440430"/>
                <a:gd name="connsiteY11" fmla="*/ 793033 h 1434446"/>
                <a:gd name="connsiteX12" fmla="*/ 363188 w 3440430"/>
                <a:gd name="connsiteY12" fmla="*/ 429844 h 1434446"/>
                <a:gd name="connsiteX13" fmla="*/ 718090 w 3440430"/>
                <a:gd name="connsiteY13" fmla="*/ 715690 h 1434446"/>
                <a:gd name="connsiteX14" fmla="*/ 954024 w 3440430"/>
                <a:gd name="connsiteY14" fmla="*/ 758743 h 1434446"/>
                <a:gd name="connsiteX15" fmla="*/ 1653064 w 3440430"/>
                <a:gd name="connsiteY15" fmla="*/ 886092 h 1434446"/>
                <a:gd name="connsiteX16" fmla="*/ 1965579 w 3440430"/>
                <a:gd name="connsiteY16" fmla="*/ 708260 h 1434446"/>
                <a:gd name="connsiteX17" fmla="*/ 2133314 w 3440430"/>
                <a:gd name="connsiteY17" fmla="*/ 749218 h 1434446"/>
                <a:gd name="connsiteX18" fmla="*/ 2812066 w 3440430"/>
                <a:gd name="connsiteY18" fmla="*/ 142856 h 1434446"/>
                <a:gd name="connsiteX19" fmla="*/ 2801207 w 3440430"/>
                <a:gd name="connsiteY19" fmla="*/ 113424 h 1434446"/>
                <a:gd name="connsiteX20" fmla="*/ 2783777 w 3440430"/>
                <a:gd name="connsiteY20" fmla="*/ 2077 h 1434446"/>
                <a:gd name="connsiteX0" fmla="*/ 2783777 w 3152695"/>
                <a:gd name="connsiteY0" fmla="*/ 2077 h 1434446"/>
                <a:gd name="connsiteX1" fmla="*/ 3147060 w 3152695"/>
                <a:gd name="connsiteY1" fmla="*/ 365170 h 1434446"/>
                <a:gd name="connsiteX2" fmla="*/ 2995803 w 3152695"/>
                <a:gd name="connsiteY2" fmla="*/ 332213 h 1434446"/>
                <a:gd name="connsiteX3" fmla="*/ 2301716 w 3152695"/>
                <a:gd name="connsiteY3" fmla="*/ 933050 h 1434446"/>
                <a:gd name="connsiteX4" fmla="*/ 2328958 w 3152695"/>
                <a:gd name="connsiteY4" fmla="*/ 1071258 h 1434446"/>
                <a:gd name="connsiteX5" fmla="*/ 1965770 w 3152695"/>
                <a:gd name="connsiteY5" fmla="*/ 1434446 h 1434446"/>
                <a:gd name="connsiteX6" fmla="*/ 1611821 w 3152695"/>
                <a:gd name="connsiteY6" fmla="*/ 1153078 h 1434446"/>
                <a:gd name="connsiteX7" fmla="*/ 682466 w 3152695"/>
                <a:gd name="connsiteY7" fmla="*/ 966769 h 1434446"/>
                <a:gd name="connsiteX8" fmla="*/ 363474 w 3152695"/>
                <a:gd name="connsiteY8" fmla="*/ 1156030 h 1434446"/>
                <a:gd name="connsiteX9" fmla="*/ 134398 w 3152695"/>
                <a:gd name="connsiteY9" fmla="*/ 1074687 h 1434446"/>
                <a:gd name="connsiteX10" fmla="*/ 0 w 3152695"/>
                <a:gd name="connsiteY10" fmla="*/ 793033 h 1434446"/>
                <a:gd name="connsiteX11" fmla="*/ 363188 w 3152695"/>
                <a:gd name="connsiteY11" fmla="*/ 429844 h 1434446"/>
                <a:gd name="connsiteX12" fmla="*/ 718090 w 3152695"/>
                <a:gd name="connsiteY12" fmla="*/ 715690 h 1434446"/>
                <a:gd name="connsiteX13" fmla="*/ 954024 w 3152695"/>
                <a:gd name="connsiteY13" fmla="*/ 758743 h 1434446"/>
                <a:gd name="connsiteX14" fmla="*/ 1653064 w 3152695"/>
                <a:gd name="connsiteY14" fmla="*/ 886092 h 1434446"/>
                <a:gd name="connsiteX15" fmla="*/ 1965579 w 3152695"/>
                <a:gd name="connsiteY15" fmla="*/ 708260 h 1434446"/>
                <a:gd name="connsiteX16" fmla="*/ 2133314 w 3152695"/>
                <a:gd name="connsiteY16" fmla="*/ 749218 h 1434446"/>
                <a:gd name="connsiteX17" fmla="*/ 2812066 w 3152695"/>
                <a:gd name="connsiteY17" fmla="*/ 142856 h 1434446"/>
                <a:gd name="connsiteX18" fmla="*/ 2801207 w 3152695"/>
                <a:gd name="connsiteY18" fmla="*/ 113424 h 1434446"/>
                <a:gd name="connsiteX19" fmla="*/ 2783777 w 3152695"/>
                <a:gd name="connsiteY19" fmla="*/ 2077 h 1434446"/>
                <a:gd name="connsiteX0" fmla="*/ 2783777 w 3011138"/>
                <a:gd name="connsiteY0" fmla="*/ 2077 h 1434446"/>
                <a:gd name="connsiteX1" fmla="*/ 2995803 w 3011138"/>
                <a:gd name="connsiteY1" fmla="*/ 332213 h 1434446"/>
                <a:gd name="connsiteX2" fmla="*/ 2301716 w 3011138"/>
                <a:gd name="connsiteY2" fmla="*/ 933050 h 1434446"/>
                <a:gd name="connsiteX3" fmla="*/ 2328958 w 3011138"/>
                <a:gd name="connsiteY3" fmla="*/ 1071258 h 1434446"/>
                <a:gd name="connsiteX4" fmla="*/ 1965770 w 3011138"/>
                <a:gd name="connsiteY4" fmla="*/ 1434446 h 1434446"/>
                <a:gd name="connsiteX5" fmla="*/ 1611821 w 3011138"/>
                <a:gd name="connsiteY5" fmla="*/ 1153078 h 1434446"/>
                <a:gd name="connsiteX6" fmla="*/ 682466 w 3011138"/>
                <a:gd name="connsiteY6" fmla="*/ 966769 h 1434446"/>
                <a:gd name="connsiteX7" fmla="*/ 363474 w 3011138"/>
                <a:gd name="connsiteY7" fmla="*/ 1156030 h 1434446"/>
                <a:gd name="connsiteX8" fmla="*/ 134398 w 3011138"/>
                <a:gd name="connsiteY8" fmla="*/ 1074687 h 1434446"/>
                <a:gd name="connsiteX9" fmla="*/ 0 w 3011138"/>
                <a:gd name="connsiteY9" fmla="*/ 793033 h 1434446"/>
                <a:gd name="connsiteX10" fmla="*/ 363188 w 3011138"/>
                <a:gd name="connsiteY10" fmla="*/ 429844 h 1434446"/>
                <a:gd name="connsiteX11" fmla="*/ 718090 w 3011138"/>
                <a:gd name="connsiteY11" fmla="*/ 715690 h 1434446"/>
                <a:gd name="connsiteX12" fmla="*/ 954024 w 3011138"/>
                <a:gd name="connsiteY12" fmla="*/ 758743 h 1434446"/>
                <a:gd name="connsiteX13" fmla="*/ 1653064 w 3011138"/>
                <a:gd name="connsiteY13" fmla="*/ 886092 h 1434446"/>
                <a:gd name="connsiteX14" fmla="*/ 1965579 w 3011138"/>
                <a:gd name="connsiteY14" fmla="*/ 708260 h 1434446"/>
                <a:gd name="connsiteX15" fmla="*/ 2133314 w 3011138"/>
                <a:gd name="connsiteY15" fmla="*/ 749218 h 1434446"/>
                <a:gd name="connsiteX16" fmla="*/ 2812066 w 3011138"/>
                <a:gd name="connsiteY16" fmla="*/ 142856 h 1434446"/>
                <a:gd name="connsiteX17" fmla="*/ 2801207 w 3011138"/>
                <a:gd name="connsiteY17" fmla="*/ 113424 h 1434446"/>
                <a:gd name="connsiteX18" fmla="*/ 2783777 w 3011138"/>
                <a:gd name="connsiteY18" fmla="*/ 2077 h 1434446"/>
                <a:gd name="connsiteX0" fmla="*/ 2801207 w 3012843"/>
                <a:gd name="connsiteY0" fmla="*/ 0 h 1321022"/>
                <a:gd name="connsiteX1" fmla="*/ 2995803 w 3012843"/>
                <a:gd name="connsiteY1" fmla="*/ 218789 h 1321022"/>
                <a:gd name="connsiteX2" fmla="*/ 2301716 w 3012843"/>
                <a:gd name="connsiteY2" fmla="*/ 819626 h 1321022"/>
                <a:gd name="connsiteX3" fmla="*/ 2328958 w 3012843"/>
                <a:gd name="connsiteY3" fmla="*/ 957834 h 1321022"/>
                <a:gd name="connsiteX4" fmla="*/ 1965770 w 3012843"/>
                <a:gd name="connsiteY4" fmla="*/ 1321022 h 1321022"/>
                <a:gd name="connsiteX5" fmla="*/ 1611821 w 3012843"/>
                <a:gd name="connsiteY5" fmla="*/ 1039654 h 1321022"/>
                <a:gd name="connsiteX6" fmla="*/ 682466 w 3012843"/>
                <a:gd name="connsiteY6" fmla="*/ 853345 h 1321022"/>
                <a:gd name="connsiteX7" fmla="*/ 363474 w 3012843"/>
                <a:gd name="connsiteY7" fmla="*/ 1042606 h 1321022"/>
                <a:gd name="connsiteX8" fmla="*/ 134398 w 3012843"/>
                <a:gd name="connsiteY8" fmla="*/ 961263 h 1321022"/>
                <a:gd name="connsiteX9" fmla="*/ 0 w 3012843"/>
                <a:gd name="connsiteY9" fmla="*/ 679609 h 1321022"/>
                <a:gd name="connsiteX10" fmla="*/ 363188 w 3012843"/>
                <a:gd name="connsiteY10" fmla="*/ 316420 h 1321022"/>
                <a:gd name="connsiteX11" fmla="*/ 718090 w 3012843"/>
                <a:gd name="connsiteY11" fmla="*/ 602266 h 1321022"/>
                <a:gd name="connsiteX12" fmla="*/ 954024 w 3012843"/>
                <a:gd name="connsiteY12" fmla="*/ 645319 h 1321022"/>
                <a:gd name="connsiteX13" fmla="*/ 1653064 w 3012843"/>
                <a:gd name="connsiteY13" fmla="*/ 772668 h 1321022"/>
                <a:gd name="connsiteX14" fmla="*/ 1965579 w 3012843"/>
                <a:gd name="connsiteY14" fmla="*/ 594836 h 1321022"/>
                <a:gd name="connsiteX15" fmla="*/ 2133314 w 3012843"/>
                <a:gd name="connsiteY15" fmla="*/ 635794 h 1321022"/>
                <a:gd name="connsiteX16" fmla="*/ 2812066 w 3012843"/>
                <a:gd name="connsiteY16" fmla="*/ 29432 h 1321022"/>
                <a:gd name="connsiteX17" fmla="*/ 2801207 w 3012843"/>
                <a:gd name="connsiteY17" fmla="*/ 0 h 132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843" h="1321022">
                  <a:moveTo>
                    <a:pt x="2801207" y="0"/>
                  </a:moveTo>
                  <a:cubicBezTo>
                    <a:pt x="2831830" y="31560"/>
                    <a:pt x="3079052" y="82185"/>
                    <a:pt x="2995803" y="218789"/>
                  </a:cubicBezTo>
                  <a:lnTo>
                    <a:pt x="2301716" y="819626"/>
                  </a:lnTo>
                  <a:cubicBezTo>
                    <a:pt x="2319338" y="862298"/>
                    <a:pt x="2328958" y="908875"/>
                    <a:pt x="2328958" y="957834"/>
                  </a:cubicBezTo>
                  <a:cubicBezTo>
                    <a:pt x="2328958" y="1158430"/>
                    <a:pt x="2166271" y="1321022"/>
                    <a:pt x="1965770" y="1321022"/>
                  </a:cubicBezTo>
                  <a:cubicBezTo>
                    <a:pt x="1793272" y="1321022"/>
                    <a:pt x="1648968" y="1200817"/>
                    <a:pt x="1611821" y="1039654"/>
                  </a:cubicBezTo>
                  <a:lnTo>
                    <a:pt x="682466" y="853345"/>
                  </a:lnTo>
                  <a:cubicBezTo>
                    <a:pt x="620840" y="966121"/>
                    <a:pt x="501110" y="1042606"/>
                    <a:pt x="363474" y="1042606"/>
                  </a:cubicBezTo>
                  <a:cubicBezTo>
                    <a:pt x="276606" y="1042606"/>
                    <a:pt x="196882" y="1012031"/>
                    <a:pt x="134398" y="961263"/>
                  </a:cubicBezTo>
                  <a:cubicBezTo>
                    <a:pt x="52292" y="894874"/>
                    <a:pt x="0" y="793337"/>
                    <a:pt x="0" y="679609"/>
                  </a:cubicBezTo>
                  <a:cubicBezTo>
                    <a:pt x="0" y="479012"/>
                    <a:pt x="162687" y="316420"/>
                    <a:pt x="363188" y="316420"/>
                  </a:cubicBezTo>
                  <a:cubicBezTo>
                    <a:pt x="537210" y="316420"/>
                    <a:pt x="682657" y="438912"/>
                    <a:pt x="718090" y="602266"/>
                  </a:cubicBezTo>
                  <a:lnTo>
                    <a:pt x="954024" y="645319"/>
                  </a:lnTo>
                  <a:lnTo>
                    <a:pt x="1653064" y="772668"/>
                  </a:lnTo>
                  <a:cubicBezTo>
                    <a:pt x="1716405" y="666178"/>
                    <a:pt x="1832610" y="594836"/>
                    <a:pt x="1965579" y="594836"/>
                  </a:cubicBezTo>
                  <a:cubicBezTo>
                    <a:pt x="2026158" y="594836"/>
                    <a:pt x="2083213" y="609695"/>
                    <a:pt x="2133314" y="635794"/>
                  </a:cubicBezTo>
                  <a:lnTo>
                    <a:pt x="2812066" y="29432"/>
                  </a:lnTo>
                  <a:cubicBezTo>
                    <a:pt x="2808065" y="19812"/>
                    <a:pt x="2804351" y="9906"/>
                    <a:pt x="280120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5CD80F-E32E-5E90-1D0A-D2400375B67E}"/>
                </a:ext>
              </a:extLst>
            </p:cNvPr>
            <p:cNvSpPr/>
            <p:nvPr/>
          </p:nvSpPr>
          <p:spPr>
            <a:xfrm>
              <a:off x="3901895" y="1107514"/>
              <a:ext cx="7546943" cy="3013328"/>
            </a:xfrm>
            <a:custGeom>
              <a:avLst/>
              <a:gdLst>
                <a:gd name="connsiteX0" fmla="*/ 6860858 w 6860857"/>
                <a:gd name="connsiteY0" fmla="*/ 0 h 2739390"/>
                <a:gd name="connsiteX1" fmla="*/ 6650355 w 6860857"/>
                <a:gd name="connsiteY1" fmla="*/ 808006 h 2739390"/>
                <a:gd name="connsiteX2" fmla="*/ 6426327 w 6860857"/>
                <a:gd name="connsiteY2" fmla="*/ 583883 h 2739390"/>
                <a:gd name="connsiteX3" fmla="*/ 5738527 w 6860857"/>
                <a:gd name="connsiteY3" fmla="*/ 1136618 h 2739390"/>
                <a:gd name="connsiteX4" fmla="*/ 5757577 w 6860857"/>
                <a:gd name="connsiteY4" fmla="*/ 1252728 h 2739390"/>
                <a:gd name="connsiteX5" fmla="*/ 5394389 w 6860857"/>
                <a:gd name="connsiteY5" fmla="*/ 1615916 h 2739390"/>
                <a:gd name="connsiteX6" fmla="*/ 5133118 w 6860857"/>
                <a:gd name="connsiteY6" fmla="*/ 1504950 h 2739390"/>
                <a:gd name="connsiteX7" fmla="*/ 4545045 w 6860857"/>
                <a:gd name="connsiteY7" fmla="*/ 1774508 h 2739390"/>
                <a:gd name="connsiteX8" fmla="*/ 4545616 w 6860857"/>
                <a:gd name="connsiteY8" fmla="*/ 1795748 h 2739390"/>
                <a:gd name="connsiteX9" fmla="*/ 4182428 w 6860857"/>
                <a:gd name="connsiteY9" fmla="*/ 2158937 h 2739390"/>
                <a:gd name="connsiteX10" fmla="*/ 3819239 w 6860857"/>
                <a:gd name="connsiteY10" fmla="*/ 1795748 h 2739390"/>
                <a:gd name="connsiteX11" fmla="*/ 3822573 w 6860857"/>
                <a:gd name="connsiteY11" fmla="*/ 1746409 h 2739390"/>
                <a:gd name="connsiteX12" fmla="*/ 3440430 w 6860857"/>
                <a:gd name="connsiteY12" fmla="*/ 1521143 h 2739390"/>
                <a:gd name="connsiteX13" fmla="*/ 3147060 w 6860857"/>
                <a:gd name="connsiteY13" fmla="*/ 1670114 h 2739390"/>
                <a:gd name="connsiteX14" fmla="*/ 2995803 w 6860857"/>
                <a:gd name="connsiteY14" fmla="*/ 1637157 h 2739390"/>
                <a:gd name="connsiteX15" fmla="*/ 2301716 w 6860857"/>
                <a:gd name="connsiteY15" fmla="*/ 2237994 h 2739390"/>
                <a:gd name="connsiteX16" fmla="*/ 2328958 w 6860857"/>
                <a:gd name="connsiteY16" fmla="*/ 2376202 h 2739390"/>
                <a:gd name="connsiteX17" fmla="*/ 1965770 w 6860857"/>
                <a:gd name="connsiteY17" fmla="*/ 2739390 h 2739390"/>
                <a:gd name="connsiteX18" fmla="*/ 1611821 w 6860857"/>
                <a:gd name="connsiteY18" fmla="*/ 2458022 h 2739390"/>
                <a:gd name="connsiteX19" fmla="*/ 682466 w 6860857"/>
                <a:gd name="connsiteY19" fmla="*/ 2271713 h 2739390"/>
                <a:gd name="connsiteX20" fmla="*/ 363474 w 6860857"/>
                <a:gd name="connsiteY20" fmla="*/ 2460974 h 2739390"/>
                <a:gd name="connsiteX21" fmla="*/ 134398 w 6860857"/>
                <a:gd name="connsiteY21" fmla="*/ 2379631 h 2739390"/>
                <a:gd name="connsiteX22" fmla="*/ 0 w 6860857"/>
                <a:gd name="connsiteY22" fmla="*/ 2097977 h 2739390"/>
                <a:gd name="connsiteX23" fmla="*/ 363188 w 6860857"/>
                <a:gd name="connsiteY23" fmla="*/ 1734788 h 2739390"/>
                <a:gd name="connsiteX24" fmla="*/ 718090 w 6860857"/>
                <a:gd name="connsiteY24" fmla="*/ 2020634 h 2739390"/>
                <a:gd name="connsiteX25" fmla="*/ 954024 w 6860857"/>
                <a:gd name="connsiteY25" fmla="*/ 2063687 h 2739390"/>
                <a:gd name="connsiteX26" fmla="*/ 1653064 w 6860857"/>
                <a:gd name="connsiteY26" fmla="*/ 2191036 h 2739390"/>
                <a:gd name="connsiteX27" fmla="*/ 1965579 w 6860857"/>
                <a:gd name="connsiteY27" fmla="*/ 2013204 h 2739390"/>
                <a:gd name="connsiteX28" fmla="*/ 2133314 w 6860857"/>
                <a:gd name="connsiteY28" fmla="*/ 2054162 h 2739390"/>
                <a:gd name="connsiteX29" fmla="*/ 2812066 w 6860857"/>
                <a:gd name="connsiteY29" fmla="*/ 1447800 h 2739390"/>
                <a:gd name="connsiteX30" fmla="*/ 2801207 w 6860857"/>
                <a:gd name="connsiteY30" fmla="*/ 1418368 h 2739390"/>
                <a:gd name="connsiteX31" fmla="*/ 2783777 w 6860857"/>
                <a:gd name="connsiteY31" fmla="*/ 1307021 h 2739390"/>
                <a:gd name="connsiteX32" fmla="*/ 3146965 w 6860857"/>
                <a:gd name="connsiteY32" fmla="*/ 943832 h 2739390"/>
                <a:gd name="connsiteX33" fmla="*/ 3486817 w 6860857"/>
                <a:gd name="connsiteY33" fmla="*/ 1178814 h 2739390"/>
                <a:gd name="connsiteX34" fmla="*/ 3508439 w 6860857"/>
                <a:gd name="connsiteY34" fmla="*/ 1270826 h 2739390"/>
                <a:gd name="connsiteX35" fmla="*/ 3950113 w 6860857"/>
                <a:gd name="connsiteY35" fmla="*/ 1516571 h 2739390"/>
                <a:gd name="connsiteX36" fmla="*/ 4182428 w 6860857"/>
                <a:gd name="connsiteY36" fmla="*/ 1432655 h 2739390"/>
                <a:gd name="connsiteX37" fmla="*/ 4422553 w 6860857"/>
                <a:gd name="connsiteY37" fmla="*/ 1523333 h 2739390"/>
                <a:gd name="connsiteX38" fmla="*/ 5031105 w 6860857"/>
                <a:gd name="connsiteY38" fmla="*/ 1255776 h 2739390"/>
                <a:gd name="connsiteX39" fmla="*/ 5031105 w 6860857"/>
                <a:gd name="connsiteY39" fmla="*/ 1252823 h 2739390"/>
                <a:gd name="connsiteX40" fmla="*/ 5394294 w 6860857"/>
                <a:gd name="connsiteY40" fmla="*/ 889635 h 2739390"/>
                <a:gd name="connsiteX41" fmla="*/ 5571649 w 6860857"/>
                <a:gd name="connsiteY41" fmla="*/ 935831 h 2739390"/>
                <a:gd name="connsiteX42" fmla="*/ 6236208 w 6860857"/>
                <a:gd name="connsiteY42" fmla="*/ 400717 h 2739390"/>
                <a:gd name="connsiteX43" fmla="*/ 6100953 w 6860857"/>
                <a:gd name="connsiteY43" fmla="*/ 265652 h 2739390"/>
                <a:gd name="connsiteX44" fmla="*/ 6012085 w 6860857"/>
                <a:gd name="connsiteY44" fmla="*/ 176784 h 2739390"/>
                <a:gd name="connsiteX45" fmla="*/ 6860858 w 6860857"/>
                <a:gd name="connsiteY45" fmla="*/ 0 h 273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860857" h="2739390">
                  <a:moveTo>
                    <a:pt x="6860858" y="0"/>
                  </a:moveTo>
                  <a:lnTo>
                    <a:pt x="6650355" y="808006"/>
                  </a:lnTo>
                  <a:lnTo>
                    <a:pt x="6426327" y="583883"/>
                  </a:lnTo>
                  <a:cubicBezTo>
                    <a:pt x="6196965" y="768191"/>
                    <a:pt x="5967699" y="952310"/>
                    <a:pt x="5738527" y="1136618"/>
                  </a:cubicBezTo>
                  <a:cubicBezTo>
                    <a:pt x="5750910" y="1173099"/>
                    <a:pt x="5757577" y="1212056"/>
                    <a:pt x="5757577" y="1252728"/>
                  </a:cubicBezTo>
                  <a:cubicBezTo>
                    <a:pt x="5757577" y="1453325"/>
                    <a:pt x="5594890" y="1615916"/>
                    <a:pt x="5394389" y="1615916"/>
                  </a:cubicBezTo>
                  <a:cubicBezTo>
                    <a:pt x="5291805" y="1615916"/>
                    <a:pt x="5199127" y="1573339"/>
                    <a:pt x="5133118" y="1504950"/>
                  </a:cubicBezTo>
                  <a:cubicBezTo>
                    <a:pt x="4937094" y="1594771"/>
                    <a:pt x="4741164" y="1684687"/>
                    <a:pt x="4545045" y="1774508"/>
                  </a:cubicBezTo>
                  <a:cubicBezTo>
                    <a:pt x="4545425" y="1781556"/>
                    <a:pt x="4545616" y="1788605"/>
                    <a:pt x="4545616" y="1795748"/>
                  </a:cubicBezTo>
                  <a:cubicBezTo>
                    <a:pt x="4545616" y="1996440"/>
                    <a:pt x="4382929" y="2158937"/>
                    <a:pt x="4182428" y="2158937"/>
                  </a:cubicBezTo>
                  <a:cubicBezTo>
                    <a:pt x="3981926" y="2158937"/>
                    <a:pt x="3819239" y="1996440"/>
                    <a:pt x="3819239" y="1795748"/>
                  </a:cubicBezTo>
                  <a:cubicBezTo>
                    <a:pt x="3819239" y="1778984"/>
                    <a:pt x="3820382" y="1762506"/>
                    <a:pt x="3822573" y="1746409"/>
                  </a:cubicBezTo>
                  <a:cubicBezTo>
                    <a:pt x="3695224" y="1671161"/>
                    <a:pt x="3567874" y="1596104"/>
                    <a:pt x="3440430" y="1521143"/>
                  </a:cubicBezTo>
                  <a:cubicBezTo>
                    <a:pt x="3374327" y="1611439"/>
                    <a:pt x="3267551" y="1670114"/>
                    <a:pt x="3147060" y="1670114"/>
                  </a:cubicBezTo>
                  <a:cubicBezTo>
                    <a:pt x="3093149" y="1670114"/>
                    <a:pt x="3041809" y="1658303"/>
                    <a:pt x="2995803" y="1637157"/>
                  </a:cubicBezTo>
                  <a:cubicBezTo>
                    <a:pt x="2764441" y="1837373"/>
                    <a:pt x="2532983" y="2037683"/>
                    <a:pt x="2301716" y="2237994"/>
                  </a:cubicBezTo>
                  <a:cubicBezTo>
                    <a:pt x="2319338" y="2280666"/>
                    <a:pt x="2328958" y="2327243"/>
                    <a:pt x="2328958" y="2376202"/>
                  </a:cubicBezTo>
                  <a:cubicBezTo>
                    <a:pt x="2328958" y="2576798"/>
                    <a:pt x="2166271" y="2739390"/>
                    <a:pt x="1965770" y="2739390"/>
                  </a:cubicBezTo>
                  <a:cubicBezTo>
                    <a:pt x="1793272" y="2739390"/>
                    <a:pt x="1648968" y="2619185"/>
                    <a:pt x="1611821" y="2458022"/>
                  </a:cubicBezTo>
                  <a:cubicBezTo>
                    <a:pt x="1301972" y="2395919"/>
                    <a:pt x="992219" y="2333816"/>
                    <a:pt x="682466" y="2271713"/>
                  </a:cubicBezTo>
                  <a:cubicBezTo>
                    <a:pt x="620840" y="2384489"/>
                    <a:pt x="501110" y="2460974"/>
                    <a:pt x="363474" y="2460974"/>
                  </a:cubicBezTo>
                  <a:cubicBezTo>
                    <a:pt x="276606" y="2460974"/>
                    <a:pt x="196882" y="2430399"/>
                    <a:pt x="134398" y="2379631"/>
                  </a:cubicBezTo>
                  <a:cubicBezTo>
                    <a:pt x="52292" y="2313242"/>
                    <a:pt x="0" y="2211705"/>
                    <a:pt x="0" y="2097977"/>
                  </a:cubicBezTo>
                  <a:cubicBezTo>
                    <a:pt x="0" y="1897380"/>
                    <a:pt x="162687" y="1734788"/>
                    <a:pt x="363188" y="1734788"/>
                  </a:cubicBezTo>
                  <a:cubicBezTo>
                    <a:pt x="537210" y="1734788"/>
                    <a:pt x="682657" y="1857280"/>
                    <a:pt x="718090" y="2020634"/>
                  </a:cubicBezTo>
                  <a:lnTo>
                    <a:pt x="954024" y="2063687"/>
                  </a:lnTo>
                  <a:lnTo>
                    <a:pt x="1653064" y="2191036"/>
                  </a:lnTo>
                  <a:cubicBezTo>
                    <a:pt x="1716405" y="2084546"/>
                    <a:pt x="1832610" y="2013204"/>
                    <a:pt x="1965579" y="2013204"/>
                  </a:cubicBezTo>
                  <a:cubicBezTo>
                    <a:pt x="2026158" y="2013204"/>
                    <a:pt x="2083213" y="2028063"/>
                    <a:pt x="2133314" y="2054162"/>
                  </a:cubicBezTo>
                  <a:lnTo>
                    <a:pt x="2812066" y="1447800"/>
                  </a:lnTo>
                  <a:cubicBezTo>
                    <a:pt x="2808065" y="1438180"/>
                    <a:pt x="2804351" y="1428274"/>
                    <a:pt x="2801207" y="1418368"/>
                  </a:cubicBezTo>
                  <a:cubicBezTo>
                    <a:pt x="2789778" y="1383316"/>
                    <a:pt x="2783777" y="1345883"/>
                    <a:pt x="2783777" y="1307021"/>
                  </a:cubicBezTo>
                  <a:cubicBezTo>
                    <a:pt x="2783777" y="1106424"/>
                    <a:pt x="2946273" y="943832"/>
                    <a:pt x="3146965" y="943832"/>
                  </a:cubicBezTo>
                  <a:cubicBezTo>
                    <a:pt x="3302413" y="943832"/>
                    <a:pt x="3435096" y="1041463"/>
                    <a:pt x="3486817" y="1178814"/>
                  </a:cubicBezTo>
                  <a:cubicBezTo>
                    <a:pt x="3497961" y="1207961"/>
                    <a:pt x="3505200" y="1238726"/>
                    <a:pt x="3508439" y="1270826"/>
                  </a:cubicBezTo>
                  <a:lnTo>
                    <a:pt x="3950113" y="1516571"/>
                  </a:lnTo>
                  <a:cubicBezTo>
                    <a:pt x="4013168" y="1464183"/>
                    <a:pt x="4094131" y="1432655"/>
                    <a:pt x="4182428" y="1432655"/>
                  </a:cubicBezTo>
                  <a:cubicBezTo>
                    <a:pt x="4274439" y="1432655"/>
                    <a:pt x="4358545" y="1466850"/>
                    <a:pt x="4422553" y="1523333"/>
                  </a:cubicBezTo>
                  <a:cubicBezTo>
                    <a:pt x="4625340" y="1434084"/>
                    <a:pt x="4828318" y="1345025"/>
                    <a:pt x="5031105" y="1255776"/>
                  </a:cubicBezTo>
                  <a:lnTo>
                    <a:pt x="5031105" y="1252823"/>
                  </a:lnTo>
                  <a:cubicBezTo>
                    <a:pt x="5031105" y="1052132"/>
                    <a:pt x="5193793" y="889635"/>
                    <a:pt x="5394294" y="889635"/>
                  </a:cubicBezTo>
                  <a:cubicBezTo>
                    <a:pt x="5458683" y="889635"/>
                    <a:pt x="5519166" y="906399"/>
                    <a:pt x="5571649" y="935831"/>
                  </a:cubicBezTo>
                  <a:cubicBezTo>
                    <a:pt x="5793105" y="757523"/>
                    <a:pt x="6014562" y="579120"/>
                    <a:pt x="6236208" y="400717"/>
                  </a:cubicBezTo>
                  <a:lnTo>
                    <a:pt x="6100953" y="265652"/>
                  </a:lnTo>
                  <a:lnTo>
                    <a:pt x="6012085" y="176784"/>
                  </a:lnTo>
                  <a:lnTo>
                    <a:pt x="686085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58359-E43F-50C1-BF2A-5549AD8307C3}"/>
                </a:ext>
              </a:extLst>
            </p:cNvPr>
            <p:cNvSpPr/>
            <p:nvPr/>
          </p:nvSpPr>
          <p:spPr>
            <a:xfrm>
              <a:off x="5742896" y="3400409"/>
              <a:ext cx="642270" cy="642270"/>
            </a:xfrm>
            <a:custGeom>
              <a:avLst/>
              <a:gdLst>
                <a:gd name="connsiteX0" fmla="*/ 583882 w 583882"/>
                <a:gd name="connsiteY0" fmla="*/ 291941 h 583882"/>
                <a:gd name="connsiteX1" fmla="*/ 291941 w 583882"/>
                <a:gd name="connsiteY1" fmla="*/ 583883 h 583882"/>
                <a:gd name="connsiteX2" fmla="*/ 0 w 583882"/>
                <a:gd name="connsiteY2" fmla="*/ 291941 h 583882"/>
                <a:gd name="connsiteX3" fmla="*/ 291941 w 583882"/>
                <a:gd name="connsiteY3" fmla="*/ 0 h 583882"/>
                <a:gd name="connsiteX4" fmla="*/ 583882 w 583882"/>
                <a:gd name="connsiteY4" fmla="*/ 291941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583882" y="291941"/>
                  </a:moveTo>
                  <a:cubicBezTo>
                    <a:pt x="583882" y="453176"/>
                    <a:pt x="453176" y="583883"/>
                    <a:pt x="291941" y="583883"/>
                  </a:cubicBezTo>
                  <a:cubicBezTo>
                    <a:pt x="130707" y="583883"/>
                    <a:pt x="0" y="453176"/>
                    <a:pt x="0" y="291941"/>
                  </a:cubicBezTo>
                  <a:cubicBezTo>
                    <a:pt x="0" y="130707"/>
                    <a:pt x="130707" y="0"/>
                    <a:pt x="291941" y="0"/>
                  </a:cubicBezTo>
                  <a:cubicBezTo>
                    <a:pt x="453176" y="0"/>
                    <a:pt x="583882" y="130707"/>
                    <a:pt x="583882" y="291941"/>
                  </a:cubicBezTo>
                  <a:close/>
                </a:path>
              </a:pathLst>
            </a:custGeom>
            <a:solidFill>
              <a:srgbClr val="072B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80B512-C6D9-3DB2-E45C-379AD2BD718C}"/>
                </a:ext>
              </a:extLst>
            </p:cNvPr>
            <p:cNvSpPr/>
            <p:nvPr/>
          </p:nvSpPr>
          <p:spPr>
            <a:xfrm>
              <a:off x="7042420" y="2224101"/>
              <a:ext cx="642270" cy="642270"/>
            </a:xfrm>
            <a:custGeom>
              <a:avLst/>
              <a:gdLst>
                <a:gd name="connsiteX0" fmla="*/ 583883 w 583882"/>
                <a:gd name="connsiteY0" fmla="*/ 291941 h 583882"/>
                <a:gd name="connsiteX1" fmla="*/ 291941 w 583882"/>
                <a:gd name="connsiteY1" fmla="*/ 583882 h 583882"/>
                <a:gd name="connsiteX2" fmla="*/ 0 w 583882"/>
                <a:gd name="connsiteY2" fmla="*/ 291941 h 583882"/>
                <a:gd name="connsiteX3" fmla="*/ 291941 w 583882"/>
                <a:gd name="connsiteY3" fmla="*/ 0 h 583882"/>
                <a:gd name="connsiteX4" fmla="*/ 583883 w 583882"/>
                <a:gd name="connsiteY4" fmla="*/ 291941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583883" y="291941"/>
                  </a:moveTo>
                  <a:cubicBezTo>
                    <a:pt x="583883" y="453176"/>
                    <a:pt x="453176" y="583882"/>
                    <a:pt x="291941" y="583882"/>
                  </a:cubicBezTo>
                  <a:cubicBezTo>
                    <a:pt x="130707" y="583882"/>
                    <a:pt x="0" y="453176"/>
                    <a:pt x="0" y="291941"/>
                  </a:cubicBezTo>
                  <a:cubicBezTo>
                    <a:pt x="0" y="130707"/>
                    <a:pt x="130707" y="0"/>
                    <a:pt x="291941" y="0"/>
                  </a:cubicBezTo>
                  <a:cubicBezTo>
                    <a:pt x="453176" y="0"/>
                    <a:pt x="583883" y="130707"/>
                    <a:pt x="583883" y="2919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FC5862-D854-4DAE-2D82-548AFDE4F59B}"/>
                </a:ext>
              </a:extLst>
            </p:cNvPr>
            <p:cNvSpPr/>
            <p:nvPr/>
          </p:nvSpPr>
          <p:spPr>
            <a:xfrm>
              <a:off x="8181325" y="2761806"/>
              <a:ext cx="642270" cy="642270"/>
            </a:xfrm>
            <a:custGeom>
              <a:avLst/>
              <a:gdLst>
                <a:gd name="connsiteX0" fmla="*/ 291941 w 583882"/>
                <a:gd name="connsiteY0" fmla="*/ 583883 h 583882"/>
                <a:gd name="connsiteX1" fmla="*/ 0 w 583882"/>
                <a:gd name="connsiteY1" fmla="*/ 291941 h 583882"/>
                <a:gd name="connsiteX2" fmla="*/ 291941 w 583882"/>
                <a:gd name="connsiteY2" fmla="*/ 0 h 583882"/>
                <a:gd name="connsiteX3" fmla="*/ 583882 w 583882"/>
                <a:gd name="connsiteY3" fmla="*/ 291941 h 583882"/>
                <a:gd name="connsiteX4" fmla="*/ 291941 w 583882"/>
                <a:gd name="connsiteY4" fmla="*/ 583883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291941" y="583883"/>
                  </a:moveTo>
                  <a:cubicBezTo>
                    <a:pt x="130969" y="583883"/>
                    <a:pt x="0" y="452914"/>
                    <a:pt x="0" y="291941"/>
                  </a:cubicBezTo>
                  <a:cubicBezTo>
                    <a:pt x="0" y="130969"/>
                    <a:pt x="130969" y="0"/>
                    <a:pt x="291941" y="0"/>
                  </a:cubicBezTo>
                  <a:cubicBezTo>
                    <a:pt x="452914" y="0"/>
                    <a:pt x="583882" y="130969"/>
                    <a:pt x="583882" y="291941"/>
                  </a:cubicBezTo>
                  <a:cubicBezTo>
                    <a:pt x="583978" y="452914"/>
                    <a:pt x="453009" y="583883"/>
                    <a:pt x="291941" y="58388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44A16D0-B5D9-C679-BAA9-B8A089236BE8}"/>
                </a:ext>
              </a:extLst>
            </p:cNvPr>
            <p:cNvSpPr/>
            <p:nvPr/>
          </p:nvSpPr>
          <p:spPr>
            <a:xfrm>
              <a:off x="9514481" y="2164378"/>
              <a:ext cx="642270" cy="642270"/>
            </a:xfrm>
            <a:custGeom>
              <a:avLst/>
              <a:gdLst>
                <a:gd name="connsiteX0" fmla="*/ 291941 w 583882"/>
                <a:gd name="connsiteY0" fmla="*/ 583882 h 583882"/>
                <a:gd name="connsiteX1" fmla="*/ 0 w 583882"/>
                <a:gd name="connsiteY1" fmla="*/ 291941 h 583882"/>
                <a:gd name="connsiteX2" fmla="*/ 291941 w 583882"/>
                <a:gd name="connsiteY2" fmla="*/ 0 h 583882"/>
                <a:gd name="connsiteX3" fmla="*/ 583882 w 583882"/>
                <a:gd name="connsiteY3" fmla="*/ 291941 h 583882"/>
                <a:gd name="connsiteX4" fmla="*/ 291941 w 583882"/>
                <a:gd name="connsiteY4" fmla="*/ 583882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291941" y="583882"/>
                  </a:moveTo>
                  <a:cubicBezTo>
                    <a:pt x="130969" y="583882"/>
                    <a:pt x="0" y="452914"/>
                    <a:pt x="0" y="291941"/>
                  </a:cubicBezTo>
                  <a:cubicBezTo>
                    <a:pt x="0" y="130969"/>
                    <a:pt x="130969" y="0"/>
                    <a:pt x="291941" y="0"/>
                  </a:cubicBezTo>
                  <a:cubicBezTo>
                    <a:pt x="452914" y="0"/>
                    <a:pt x="583882" y="130969"/>
                    <a:pt x="583882" y="291941"/>
                  </a:cubicBezTo>
                  <a:cubicBezTo>
                    <a:pt x="583882" y="452914"/>
                    <a:pt x="452914" y="583882"/>
                    <a:pt x="291941" y="583882"/>
                  </a:cubicBezTo>
                  <a:close/>
                </a:path>
              </a:pathLst>
            </a:custGeom>
            <a:solidFill>
              <a:srgbClr val="072B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E8B83B-BA6F-FC69-DFB2-E4D47C89D3A2}"/>
                </a:ext>
              </a:extLst>
            </p:cNvPr>
            <p:cNvSpPr/>
            <p:nvPr/>
          </p:nvSpPr>
          <p:spPr>
            <a:xfrm>
              <a:off x="951931" y="4025598"/>
              <a:ext cx="642270" cy="642270"/>
            </a:xfrm>
            <a:custGeom>
              <a:avLst/>
              <a:gdLst>
                <a:gd name="connsiteX0" fmla="*/ 583883 w 583882"/>
                <a:gd name="connsiteY0" fmla="*/ 291941 h 583882"/>
                <a:gd name="connsiteX1" fmla="*/ 291941 w 583882"/>
                <a:gd name="connsiteY1" fmla="*/ 583882 h 583882"/>
                <a:gd name="connsiteX2" fmla="*/ 0 w 583882"/>
                <a:gd name="connsiteY2" fmla="*/ 291941 h 583882"/>
                <a:gd name="connsiteX3" fmla="*/ 291941 w 583882"/>
                <a:gd name="connsiteY3" fmla="*/ 0 h 583882"/>
                <a:gd name="connsiteX4" fmla="*/ 583883 w 583882"/>
                <a:gd name="connsiteY4" fmla="*/ 291941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583883" y="291941"/>
                  </a:moveTo>
                  <a:cubicBezTo>
                    <a:pt x="583883" y="453176"/>
                    <a:pt x="453176" y="583882"/>
                    <a:pt x="291941" y="583882"/>
                  </a:cubicBezTo>
                  <a:cubicBezTo>
                    <a:pt x="130707" y="583882"/>
                    <a:pt x="0" y="453176"/>
                    <a:pt x="0" y="291941"/>
                  </a:cubicBezTo>
                  <a:cubicBezTo>
                    <a:pt x="0" y="130707"/>
                    <a:pt x="130707" y="0"/>
                    <a:pt x="291941" y="0"/>
                  </a:cubicBezTo>
                  <a:cubicBezTo>
                    <a:pt x="453176" y="0"/>
                    <a:pt x="583883" y="130707"/>
                    <a:pt x="583883" y="2919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FF8DB8-BA71-B446-DE65-C85B951F6AC8}"/>
                </a:ext>
              </a:extLst>
            </p:cNvPr>
            <p:cNvSpPr/>
            <p:nvPr/>
          </p:nvSpPr>
          <p:spPr>
            <a:xfrm rot="4396956">
              <a:off x="1135906" y="4118133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A82877-F4A4-3375-EEEE-5C3C5C948B3B}"/>
                </a:ext>
              </a:extLst>
            </p:cNvPr>
            <p:cNvSpPr/>
            <p:nvPr/>
          </p:nvSpPr>
          <p:spPr>
            <a:xfrm>
              <a:off x="2702846" y="4313052"/>
              <a:ext cx="642270" cy="642270"/>
            </a:xfrm>
            <a:custGeom>
              <a:avLst/>
              <a:gdLst>
                <a:gd name="connsiteX0" fmla="*/ 583883 w 583882"/>
                <a:gd name="connsiteY0" fmla="*/ 291941 h 583882"/>
                <a:gd name="connsiteX1" fmla="*/ 291941 w 583882"/>
                <a:gd name="connsiteY1" fmla="*/ 583882 h 583882"/>
                <a:gd name="connsiteX2" fmla="*/ 0 w 583882"/>
                <a:gd name="connsiteY2" fmla="*/ 291941 h 583882"/>
                <a:gd name="connsiteX3" fmla="*/ 291941 w 583882"/>
                <a:gd name="connsiteY3" fmla="*/ 0 h 583882"/>
                <a:gd name="connsiteX4" fmla="*/ 583883 w 583882"/>
                <a:gd name="connsiteY4" fmla="*/ 291941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583883" y="291941"/>
                  </a:moveTo>
                  <a:cubicBezTo>
                    <a:pt x="583883" y="453176"/>
                    <a:pt x="453176" y="583882"/>
                    <a:pt x="291941" y="583882"/>
                  </a:cubicBezTo>
                  <a:cubicBezTo>
                    <a:pt x="130707" y="583882"/>
                    <a:pt x="0" y="453176"/>
                    <a:pt x="0" y="291941"/>
                  </a:cubicBezTo>
                  <a:cubicBezTo>
                    <a:pt x="0" y="130707"/>
                    <a:pt x="130707" y="0"/>
                    <a:pt x="291941" y="0"/>
                  </a:cubicBezTo>
                  <a:cubicBezTo>
                    <a:pt x="453176" y="0"/>
                    <a:pt x="583883" y="130707"/>
                    <a:pt x="583883" y="2919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58806E-BA68-B828-92D7-546652419C7A}"/>
                </a:ext>
              </a:extLst>
            </p:cNvPr>
            <p:cNvSpPr/>
            <p:nvPr/>
          </p:nvSpPr>
          <p:spPr>
            <a:xfrm>
              <a:off x="3991269" y="3107589"/>
              <a:ext cx="642270" cy="642270"/>
            </a:xfrm>
            <a:custGeom>
              <a:avLst/>
              <a:gdLst>
                <a:gd name="connsiteX0" fmla="*/ 583883 w 583882"/>
                <a:gd name="connsiteY0" fmla="*/ 291941 h 583882"/>
                <a:gd name="connsiteX1" fmla="*/ 291941 w 583882"/>
                <a:gd name="connsiteY1" fmla="*/ 583882 h 583882"/>
                <a:gd name="connsiteX2" fmla="*/ 0 w 583882"/>
                <a:gd name="connsiteY2" fmla="*/ 291941 h 583882"/>
                <a:gd name="connsiteX3" fmla="*/ 291941 w 583882"/>
                <a:gd name="connsiteY3" fmla="*/ 0 h 583882"/>
                <a:gd name="connsiteX4" fmla="*/ 583883 w 583882"/>
                <a:gd name="connsiteY4" fmla="*/ 291941 h 5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583882">
                  <a:moveTo>
                    <a:pt x="583883" y="291941"/>
                  </a:moveTo>
                  <a:cubicBezTo>
                    <a:pt x="583883" y="453176"/>
                    <a:pt x="453176" y="583882"/>
                    <a:pt x="291941" y="583882"/>
                  </a:cubicBezTo>
                  <a:cubicBezTo>
                    <a:pt x="130707" y="583882"/>
                    <a:pt x="0" y="453176"/>
                    <a:pt x="0" y="291941"/>
                  </a:cubicBezTo>
                  <a:cubicBezTo>
                    <a:pt x="0" y="130707"/>
                    <a:pt x="130707" y="0"/>
                    <a:pt x="291941" y="0"/>
                  </a:cubicBezTo>
                  <a:cubicBezTo>
                    <a:pt x="453176" y="0"/>
                    <a:pt x="583883" y="130707"/>
                    <a:pt x="583883" y="2919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054F8F-A143-CD6C-15DB-74BFC4E01B0F}"/>
                </a:ext>
              </a:extLst>
            </p:cNvPr>
            <p:cNvSpPr/>
            <p:nvPr/>
          </p:nvSpPr>
          <p:spPr>
            <a:xfrm rot="16200000" flipV="1">
              <a:off x="2886821" y="4405587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C264C7-1BE5-234D-0307-80FED0421B3D}"/>
                </a:ext>
              </a:extLst>
            </p:cNvPr>
            <p:cNvSpPr/>
            <p:nvPr/>
          </p:nvSpPr>
          <p:spPr>
            <a:xfrm rot="5400000">
              <a:off x="4175244" y="3200124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F474F9-4D2A-EA62-C482-C35E9D8D746D}"/>
                </a:ext>
              </a:extLst>
            </p:cNvPr>
            <p:cNvSpPr/>
            <p:nvPr/>
          </p:nvSpPr>
          <p:spPr>
            <a:xfrm rot="16200000" flipV="1">
              <a:off x="5926871" y="3492945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724E4F-5062-F915-A399-1C1E800C85F4}"/>
                </a:ext>
              </a:extLst>
            </p:cNvPr>
            <p:cNvSpPr/>
            <p:nvPr/>
          </p:nvSpPr>
          <p:spPr>
            <a:xfrm rot="5400000">
              <a:off x="7226395" y="2316636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90DCE-0E56-C8D1-1D48-7453B2702561}"/>
                </a:ext>
              </a:extLst>
            </p:cNvPr>
            <p:cNvSpPr/>
            <p:nvPr/>
          </p:nvSpPr>
          <p:spPr>
            <a:xfrm rot="16200000" flipV="1">
              <a:off x="8365300" y="2854341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26D11B-6B4E-A6E5-BECA-016B40016E15}"/>
                </a:ext>
              </a:extLst>
            </p:cNvPr>
            <p:cNvSpPr/>
            <p:nvPr/>
          </p:nvSpPr>
          <p:spPr>
            <a:xfrm rot="5400000">
              <a:off x="9698456" y="2256913"/>
              <a:ext cx="274320" cy="457200"/>
            </a:xfrm>
            <a:custGeom>
              <a:avLst/>
              <a:gdLst>
                <a:gd name="connsiteX0" fmla="*/ 201477 w 2364714"/>
                <a:gd name="connsiteY0" fmla="*/ 1139559 h 5401557"/>
                <a:gd name="connsiteX1" fmla="*/ 260160 w 2364714"/>
                <a:gd name="connsiteY1" fmla="*/ 1161075 h 5401557"/>
                <a:gd name="connsiteX2" fmla="*/ 358051 w 2364714"/>
                <a:gd name="connsiteY2" fmla="*/ 1326431 h 5401557"/>
                <a:gd name="connsiteX3" fmla="*/ 270753 w 2364714"/>
                <a:gd name="connsiteY3" fmla="*/ 1684864 h 5401557"/>
                <a:gd name="connsiteX4" fmla="*/ 156533 w 2364714"/>
                <a:gd name="connsiteY4" fmla="*/ 1771843 h 5401557"/>
                <a:gd name="connsiteX5" fmla="*/ 156533 w 2364714"/>
                <a:gd name="connsiteY5" fmla="*/ 1771923 h 5401557"/>
                <a:gd name="connsiteX6" fmla="*/ 86997 w 2364714"/>
                <a:gd name="connsiteY6" fmla="*/ 1721264 h 5401557"/>
                <a:gd name="connsiteX7" fmla="*/ 24152 w 2364714"/>
                <a:gd name="connsiteY7" fmla="*/ 1580201 h 5401557"/>
                <a:gd name="connsiteX8" fmla="*/ 48764 w 2364714"/>
                <a:gd name="connsiteY8" fmla="*/ 1241682 h 5401557"/>
                <a:gd name="connsiteX9" fmla="*/ 139806 w 2364714"/>
                <a:gd name="connsiteY9" fmla="*/ 1151198 h 5401557"/>
                <a:gd name="connsiteX10" fmla="*/ 201477 w 2364714"/>
                <a:gd name="connsiteY10" fmla="*/ 1139559 h 5401557"/>
                <a:gd name="connsiteX11" fmla="*/ 1673020 w 2364714"/>
                <a:gd name="connsiteY11" fmla="*/ 1089946 h 5401557"/>
                <a:gd name="connsiteX12" fmla="*/ 2009866 w 2364714"/>
                <a:gd name="connsiteY12" fmla="*/ 1217388 h 5401557"/>
                <a:gd name="connsiteX13" fmla="*/ 2287850 w 2364714"/>
                <a:gd name="connsiteY13" fmla="*/ 1644639 h 5401557"/>
                <a:gd name="connsiteX14" fmla="*/ 2257981 w 2364714"/>
                <a:gd name="connsiteY14" fmla="*/ 2026967 h 5401557"/>
                <a:gd name="connsiteX15" fmla="*/ 2071994 w 2364714"/>
                <a:gd name="connsiteY15" fmla="*/ 2349397 h 5401557"/>
                <a:gd name="connsiteX16" fmla="*/ 1833517 w 2364714"/>
                <a:gd name="connsiteY16" fmla="*/ 2652550 h 5401557"/>
                <a:gd name="connsiteX17" fmla="*/ 1666886 w 2364714"/>
                <a:gd name="connsiteY17" fmla="*/ 2908789 h 5401557"/>
                <a:gd name="connsiteX18" fmla="*/ 1559118 w 2364714"/>
                <a:gd name="connsiteY18" fmla="*/ 3364158 h 5401557"/>
                <a:gd name="connsiteX19" fmla="*/ 1653107 w 2364714"/>
                <a:gd name="connsiteY19" fmla="*/ 3799453 h 5401557"/>
                <a:gd name="connsiteX20" fmla="*/ 1811215 w 2364714"/>
                <a:gd name="connsiteY20" fmla="*/ 4146097 h 5401557"/>
                <a:gd name="connsiteX21" fmla="*/ 1947897 w 2364714"/>
                <a:gd name="connsiteY21" fmla="*/ 4546505 h 5401557"/>
                <a:gd name="connsiteX22" fmla="*/ 1935312 w 2364714"/>
                <a:gd name="connsiteY22" fmla="*/ 4974792 h 5401557"/>
                <a:gd name="connsiteX23" fmla="*/ 1602130 w 2364714"/>
                <a:gd name="connsiteY23" fmla="*/ 5359509 h 5401557"/>
                <a:gd name="connsiteX24" fmla="*/ 1286948 w 2364714"/>
                <a:gd name="connsiteY24" fmla="*/ 5391370 h 5401557"/>
                <a:gd name="connsiteX25" fmla="*/ 880486 w 2364714"/>
                <a:gd name="connsiteY25" fmla="*/ 5175036 h 5401557"/>
                <a:gd name="connsiteX26" fmla="*/ 718714 w 2364714"/>
                <a:gd name="connsiteY26" fmla="*/ 4899362 h 5401557"/>
                <a:gd name="connsiteX27" fmla="*/ 659613 w 2364714"/>
                <a:gd name="connsiteY27" fmla="*/ 4645034 h 5401557"/>
                <a:gd name="connsiteX28" fmla="*/ 640496 w 2364714"/>
                <a:gd name="connsiteY28" fmla="*/ 4383061 h 5401557"/>
                <a:gd name="connsiteX29" fmla="*/ 640576 w 2364714"/>
                <a:gd name="connsiteY29" fmla="*/ 4383379 h 5401557"/>
                <a:gd name="connsiteX30" fmla="*/ 659533 w 2364714"/>
                <a:gd name="connsiteY30" fmla="*/ 4073933 h 5401557"/>
                <a:gd name="connsiteX31" fmla="*/ 669808 w 2364714"/>
                <a:gd name="connsiteY31" fmla="*/ 3895274 h 5401557"/>
                <a:gd name="connsiteX32" fmla="*/ 676260 w 2364714"/>
                <a:gd name="connsiteY32" fmla="*/ 3553330 h 5401557"/>
                <a:gd name="connsiteX33" fmla="*/ 522851 w 2364714"/>
                <a:gd name="connsiteY33" fmla="*/ 2984697 h 5401557"/>
                <a:gd name="connsiteX34" fmla="*/ 310978 w 2364714"/>
                <a:gd name="connsiteY34" fmla="*/ 2629770 h 5401557"/>
                <a:gd name="connsiteX35" fmla="*/ 179712 w 2364714"/>
                <a:gd name="connsiteY35" fmla="*/ 2303597 h 5401557"/>
                <a:gd name="connsiteX36" fmla="*/ 206634 w 2364714"/>
                <a:gd name="connsiteY36" fmla="*/ 1938156 h 5401557"/>
                <a:gd name="connsiteX37" fmla="*/ 284613 w 2364714"/>
                <a:gd name="connsiteY37" fmla="*/ 1818917 h 5401557"/>
                <a:gd name="connsiteX38" fmla="*/ 492504 w 2364714"/>
                <a:gd name="connsiteY38" fmla="*/ 1647188 h 5401557"/>
                <a:gd name="connsiteX39" fmla="*/ 1034771 w 2364714"/>
                <a:gd name="connsiteY39" fmla="*/ 1300545 h 5401557"/>
                <a:gd name="connsiteX40" fmla="*/ 1399177 w 2364714"/>
                <a:gd name="connsiteY40" fmla="*/ 1126586 h 5401557"/>
                <a:gd name="connsiteX41" fmla="*/ 1673020 w 2364714"/>
                <a:gd name="connsiteY41" fmla="*/ 1089946 h 5401557"/>
                <a:gd name="connsiteX42" fmla="*/ 1118008 w 2364714"/>
                <a:gd name="connsiteY42" fmla="*/ 782730 h 5401557"/>
                <a:gd name="connsiteX43" fmla="*/ 1118008 w 2364714"/>
                <a:gd name="connsiteY43" fmla="*/ 782809 h 5401557"/>
                <a:gd name="connsiteX44" fmla="*/ 1118005 w 2364714"/>
                <a:gd name="connsiteY44" fmla="*/ 782779 h 5401557"/>
                <a:gd name="connsiteX45" fmla="*/ 529960 w 2364714"/>
                <a:gd name="connsiteY45" fmla="*/ 736921 h 5401557"/>
                <a:gd name="connsiteX46" fmla="*/ 623849 w 2364714"/>
                <a:gd name="connsiteY46" fmla="*/ 761224 h 5401557"/>
                <a:gd name="connsiteX47" fmla="*/ 714890 w 2364714"/>
                <a:gd name="connsiteY47" fmla="*/ 873851 h 5401557"/>
                <a:gd name="connsiteX48" fmla="*/ 755035 w 2364714"/>
                <a:gd name="connsiteY48" fmla="*/ 1022322 h 5401557"/>
                <a:gd name="connsiteX49" fmla="*/ 764274 w 2364714"/>
                <a:gd name="connsiteY49" fmla="*/ 1216433 h 5401557"/>
                <a:gd name="connsiteX50" fmla="*/ 750813 w 2364714"/>
                <a:gd name="connsiteY50" fmla="*/ 1285889 h 5401557"/>
                <a:gd name="connsiteX51" fmla="*/ 648461 w 2364714"/>
                <a:gd name="connsiteY51" fmla="*/ 1372948 h 5401557"/>
                <a:gd name="connsiteX52" fmla="*/ 648541 w 2364714"/>
                <a:gd name="connsiteY52" fmla="*/ 1373107 h 5401557"/>
                <a:gd name="connsiteX53" fmla="*/ 540055 w 2364714"/>
                <a:gd name="connsiteY53" fmla="*/ 1316077 h 5401557"/>
                <a:gd name="connsiteX54" fmla="*/ 410223 w 2364714"/>
                <a:gd name="connsiteY54" fmla="*/ 1089627 h 5401557"/>
                <a:gd name="connsiteX55" fmla="*/ 414524 w 2364714"/>
                <a:gd name="connsiteY55" fmla="*/ 842070 h 5401557"/>
                <a:gd name="connsiteX56" fmla="*/ 437384 w 2364714"/>
                <a:gd name="connsiteY56" fmla="*/ 791890 h 5401557"/>
                <a:gd name="connsiteX57" fmla="*/ 529960 w 2364714"/>
                <a:gd name="connsiteY57" fmla="*/ 736921 h 5401557"/>
                <a:gd name="connsiteX58" fmla="*/ 902905 w 2364714"/>
                <a:gd name="connsiteY58" fmla="*/ 449746 h 5401557"/>
                <a:gd name="connsiteX59" fmla="*/ 1011195 w 2364714"/>
                <a:gd name="connsiteY59" fmla="*/ 493913 h 5401557"/>
                <a:gd name="connsiteX60" fmla="*/ 1106697 w 2364714"/>
                <a:gd name="connsiteY60" fmla="*/ 676395 h 5401557"/>
                <a:gd name="connsiteX61" fmla="*/ 1118005 w 2364714"/>
                <a:gd name="connsiteY61" fmla="*/ 782779 h 5401557"/>
                <a:gd name="connsiteX62" fmla="*/ 1113697 w 2364714"/>
                <a:gd name="connsiteY62" fmla="*/ 850533 h 5401557"/>
                <a:gd name="connsiteX63" fmla="*/ 1098095 w 2364714"/>
                <a:gd name="connsiteY63" fmla="*/ 916066 h 5401557"/>
                <a:gd name="connsiteX64" fmla="*/ 1058827 w 2364714"/>
                <a:gd name="connsiteY64" fmla="*/ 993249 h 5401557"/>
                <a:gd name="connsiteX65" fmla="*/ 942774 w 2364714"/>
                <a:gd name="connsiteY65" fmla="*/ 1027340 h 5401557"/>
                <a:gd name="connsiteX66" fmla="*/ 880885 w 2364714"/>
                <a:gd name="connsiteY66" fmla="*/ 993089 h 5401557"/>
                <a:gd name="connsiteX67" fmla="*/ 779807 w 2364714"/>
                <a:gd name="connsiteY67" fmla="*/ 892251 h 5401557"/>
                <a:gd name="connsiteX68" fmla="*/ 723653 w 2364714"/>
                <a:gd name="connsiteY68" fmla="*/ 743222 h 5401557"/>
                <a:gd name="connsiteX69" fmla="*/ 732733 w 2364714"/>
                <a:gd name="connsiteY69" fmla="*/ 589097 h 5401557"/>
                <a:gd name="connsiteX70" fmla="*/ 739503 w 2364714"/>
                <a:gd name="connsiteY70" fmla="*/ 566396 h 5401557"/>
                <a:gd name="connsiteX71" fmla="*/ 902905 w 2364714"/>
                <a:gd name="connsiteY71" fmla="*/ 449746 h 5401557"/>
                <a:gd name="connsiteX72" fmla="*/ 1339426 w 2364714"/>
                <a:gd name="connsiteY72" fmla="*/ 188896 h 5401557"/>
                <a:gd name="connsiteX73" fmla="*/ 1512840 w 2364714"/>
                <a:gd name="connsiteY73" fmla="*/ 289925 h 5401557"/>
                <a:gd name="connsiteX74" fmla="*/ 1576242 w 2364714"/>
                <a:gd name="connsiteY74" fmla="*/ 484753 h 5401557"/>
                <a:gd name="connsiteX75" fmla="*/ 1586916 w 2364714"/>
                <a:gd name="connsiteY75" fmla="*/ 587185 h 5401557"/>
                <a:gd name="connsiteX76" fmla="*/ 1586995 w 2364714"/>
                <a:gd name="connsiteY76" fmla="*/ 587264 h 5401557"/>
                <a:gd name="connsiteX77" fmla="*/ 1545019 w 2364714"/>
                <a:gd name="connsiteY77" fmla="*/ 771737 h 5401557"/>
                <a:gd name="connsiteX78" fmla="*/ 1479864 w 2364714"/>
                <a:gd name="connsiteY78" fmla="*/ 845734 h 5401557"/>
                <a:gd name="connsiteX79" fmla="*/ 1359351 w 2364714"/>
                <a:gd name="connsiteY79" fmla="*/ 861505 h 5401557"/>
                <a:gd name="connsiteX80" fmla="*/ 1228324 w 2364714"/>
                <a:gd name="connsiteY80" fmla="*/ 774286 h 5401557"/>
                <a:gd name="connsiteX81" fmla="*/ 1118803 w 2364714"/>
                <a:gd name="connsiteY81" fmla="*/ 571812 h 5401557"/>
                <a:gd name="connsiteX82" fmla="*/ 1209686 w 2364714"/>
                <a:gd name="connsiteY82" fmla="*/ 249223 h 5401557"/>
                <a:gd name="connsiteX83" fmla="*/ 1339426 w 2364714"/>
                <a:gd name="connsiteY83" fmla="*/ 188896 h 5401557"/>
                <a:gd name="connsiteX84" fmla="*/ 1956709 w 2364714"/>
                <a:gd name="connsiteY84" fmla="*/ 689 h 5401557"/>
                <a:gd name="connsiteX85" fmla="*/ 2108236 w 2364714"/>
                <a:gd name="connsiteY85" fmla="*/ 32254 h 5401557"/>
                <a:gd name="connsiteX86" fmla="*/ 2332614 w 2364714"/>
                <a:gd name="connsiteY86" fmla="*/ 301078 h 5401557"/>
                <a:gd name="connsiteX87" fmla="*/ 2364634 w 2364714"/>
                <a:gd name="connsiteY87" fmla="*/ 563848 h 5401557"/>
                <a:gd name="connsiteX88" fmla="*/ 2364714 w 2364714"/>
                <a:gd name="connsiteY88" fmla="*/ 564008 h 5401557"/>
                <a:gd name="connsiteX89" fmla="*/ 2325366 w 2364714"/>
                <a:gd name="connsiteY89" fmla="*/ 886198 h 5401557"/>
                <a:gd name="connsiteX90" fmla="*/ 2267937 w 2364714"/>
                <a:gd name="connsiteY90" fmla="*/ 1011729 h 5401557"/>
                <a:gd name="connsiteX91" fmla="*/ 2129264 w 2364714"/>
                <a:gd name="connsiteY91" fmla="*/ 1093770 h 5401557"/>
                <a:gd name="connsiteX92" fmla="*/ 1997122 w 2364714"/>
                <a:gd name="connsiteY92" fmla="*/ 1058803 h 5401557"/>
                <a:gd name="connsiteX93" fmla="*/ 1812330 w 2364714"/>
                <a:gd name="connsiteY93" fmla="*/ 876162 h 5401557"/>
                <a:gd name="connsiteX94" fmla="*/ 1687516 w 2364714"/>
                <a:gd name="connsiteY94" fmla="*/ 496463 h 5401557"/>
                <a:gd name="connsiteX95" fmla="*/ 1681543 w 2364714"/>
                <a:gd name="connsiteY95" fmla="*/ 369658 h 5401557"/>
                <a:gd name="connsiteX96" fmla="*/ 1729732 w 2364714"/>
                <a:gd name="connsiteY96" fmla="*/ 162882 h 5401557"/>
                <a:gd name="connsiteX97" fmla="*/ 1903930 w 2364714"/>
                <a:gd name="connsiteY97" fmla="*/ 10270 h 5401557"/>
                <a:gd name="connsiteX98" fmla="*/ 1956709 w 2364714"/>
                <a:gd name="connsiteY98" fmla="*/ 689 h 540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64714" h="5401557">
                  <a:moveTo>
                    <a:pt x="201477" y="1139559"/>
                  </a:moveTo>
                  <a:cubicBezTo>
                    <a:pt x="221469" y="1141242"/>
                    <a:pt x="240964" y="1148450"/>
                    <a:pt x="260160" y="1161075"/>
                  </a:cubicBezTo>
                  <a:cubicBezTo>
                    <a:pt x="319659" y="1200263"/>
                    <a:pt x="348891" y="1258329"/>
                    <a:pt x="358051" y="1326431"/>
                  </a:cubicBezTo>
                  <a:cubicBezTo>
                    <a:pt x="375495" y="1456741"/>
                    <a:pt x="337661" y="1575104"/>
                    <a:pt x="270753" y="1684864"/>
                  </a:cubicBezTo>
                  <a:cubicBezTo>
                    <a:pt x="245105" y="1726999"/>
                    <a:pt x="210855" y="1762842"/>
                    <a:pt x="156533" y="1771843"/>
                  </a:cubicBezTo>
                  <a:lnTo>
                    <a:pt x="156533" y="1771923"/>
                  </a:lnTo>
                  <a:cubicBezTo>
                    <a:pt x="121884" y="1767622"/>
                    <a:pt x="100140" y="1749142"/>
                    <a:pt x="86997" y="1721264"/>
                  </a:cubicBezTo>
                  <a:cubicBezTo>
                    <a:pt x="65013" y="1674748"/>
                    <a:pt x="41436" y="1628550"/>
                    <a:pt x="24152" y="1580201"/>
                  </a:cubicBezTo>
                  <a:cubicBezTo>
                    <a:pt x="-17187" y="1464468"/>
                    <a:pt x="-3168" y="1351044"/>
                    <a:pt x="48764" y="1241682"/>
                  </a:cubicBezTo>
                  <a:cubicBezTo>
                    <a:pt x="67881" y="1201299"/>
                    <a:pt x="97750" y="1169996"/>
                    <a:pt x="139806" y="1151198"/>
                  </a:cubicBezTo>
                  <a:cubicBezTo>
                    <a:pt x="160994" y="1141720"/>
                    <a:pt x="181484" y="1137876"/>
                    <a:pt x="201477" y="1139559"/>
                  </a:cubicBezTo>
                  <a:close/>
                  <a:moveTo>
                    <a:pt x="1673020" y="1089946"/>
                  </a:moveTo>
                  <a:cubicBezTo>
                    <a:pt x="1798073" y="1097911"/>
                    <a:pt x="1910700" y="1141958"/>
                    <a:pt x="2009866" y="1217388"/>
                  </a:cubicBezTo>
                  <a:cubicBezTo>
                    <a:pt x="2153000" y="1326352"/>
                    <a:pt x="2247467" y="1468370"/>
                    <a:pt x="2287850" y="1644639"/>
                  </a:cubicBezTo>
                  <a:cubicBezTo>
                    <a:pt x="2317640" y="1775029"/>
                    <a:pt x="2303940" y="1902392"/>
                    <a:pt x="2257981" y="2026967"/>
                  </a:cubicBezTo>
                  <a:cubicBezTo>
                    <a:pt x="2214411" y="2145011"/>
                    <a:pt x="2147823" y="2250230"/>
                    <a:pt x="2071994" y="2349397"/>
                  </a:cubicBezTo>
                  <a:cubicBezTo>
                    <a:pt x="1993936" y="2451510"/>
                    <a:pt x="1912452" y="2551074"/>
                    <a:pt x="1833517" y="2652550"/>
                  </a:cubicBezTo>
                  <a:cubicBezTo>
                    <a:pt x="1770832" y="2733158"/>
                    <a:pt x="1712606" y="2817111"/>
                    <a:pt x="1666886" y="2908789"/>
                  </a:cubicBezTo>
                  <a:cubicBezTo>
                    <a:pt x="1595439" y="3052003"/>
                    <a:pt x="1559277" y="3203421"/>
                    <a:pt x="1559118" y="3364158"/>
                  </a:cubicBezTo>
                  <a:cubicBezTo>
                    <a:pt x="1559038" y="3516531"/>
                    <a:pt x="1594563" y="3660780"/>
                    <a:pt x="1653107" y="3799453"/>
                  </a:cubicBezTo>
                  <a:cubicBezTo>
                    <a:pt x="1702491" y="3916462"/>
                    <a:pt x="1757371" y="4031080"/>
                    <a:pt x="1811215" y="4146097"/>
                  </a:cubicBezTo>
                  <a:cubicBezTo>
                    <a:pt x="1871352" y="4274654"/>
                    <a:pt x="1921294" y="4406637"/>
                    <a:pt x="1947897" y="4546505"/>
                  </a:cubicBezTo>
                  <a:cubicBezTo>
                    <a:pt x="1975138" y="4690038"/>
                    <a:pt x="1980395" y="4833570"/>
                    <a:pt x="1935312" y="4974792"/>
                  </a:cubicBezTo>
                  <a:cubicBezTo>
                    <a:pt x="1879317" y="5150185"/>
                    <a:pt x="1769557" y="5281212"/>
                    <a:pt x="1602130" y="5359509"/>
                  </a:cubicBezTo>
                  <a:cubicBezTo>
                    <a:pt x="1501848" y="5406424"/>
                    <a:pt x="1394797" y="5409291"/>
                    <a:pt x="1286948" y="5391370"/>
                  </a:cubicBezTo>
                  <a:cubicBezTo>
                    <a:pt x="1127327" y="5364766"/>
                    <a:pt x="992238" y="5291168"/>
                    <a:pt x="880486" y="5175036"/>
                  </a:cubicBezTo>
                  <a:cubicBezTo>
                    <a:pt x="804738" y="5096340"/>
                    <a:pt x="755433" y="5001157"/>
                    <a:pt x="718714" y="4899362"/>
                  </a:cubicBezTo>
                  <a:cubicBezTo>
                    <a:pt x="689004" y="4817082"/>
                    <a:pt x="671003" y="4731934"/>
                    <a:pt x="659613" y="4645034"/>
                  </a:cubicBezTo>
                  <a:cubicBezTo>
                    <a:pt x="648222" y="4558055"/>
                    <a:pt x="643284" y="4470916"/>
                    <a:pt x="640496" y="4383061"/>
                  </a:cubicBezTo>
                  <a:lnTo>
                    <a:pt x="640576" y="4383379"/>
                  </a:lnTo>
                  <a:cubicBezTo>
                    <a:pt x="646868" y="4280230"/>
                    <a:pt x="653320" y="4177081"/>
                    <a:pt x="659533" y="4073933"/>
                  </a:cubicBezTo>
                  <a:cubicBezTo>
                    <a:pt x="663117" y="4014353"/>
                    <a:pt x="668056" y="3954854"/>
                    <a:pt x="669808" y="3895274"/>
                  </a:cubicBezTo>
                  <a:cubicBezTo>
                    <a:pt x="673233" y="3781293"/>
                    <a:pt x="678888" y="3667232"/>
                    <a:pt x="676260" y="3553330"/>
                  </a:cubicBezTo>
                  <a:cubicBezTo>
                    <a:pt x="671640" y="3351891"/>
                    <a:pt x="624566" y="3160249"/>
                    <a:pt x="522851" y="2984697"/>
                  </a:cubicBezTo>
                  <a:cubicBezTo>
                    <a:pt x="453793" y="2865459"/>
                    <a:pt x="380593" y="2748690"/>
                    <a:pt x="310978" y="2629770"/>
                  </a:cubicBezTo>
                  <a:cubicBezTo>
                    <a:pt x="251159" y="2527736"/>
                    <a:pt x="204404" y="2420048"/>
                    <a:pt x="179712" y="2303597"/>
                  </a:cubicBezTo>
                  <a:cubicBezTo>
                    <a:pt x="153268" y="2179022"/>
                    <a:pt x="153666" y="2056757"/>
                    <a:pt x="206634" y="1938156"/>
                  </a:cubicBezTo>
                  <a:cubicBezTo>
                    <a:pt x="226228" y="1894267"/>
                    <a:pt x="252832" y="1854920"/>
                    <a:pt x="284613" y="1818917"/>
                  </a:cubicBezTo>
                  <a:cubicBezTo>
                    <a:pt x="344909" y="1750735"/>
                    <a:pt x="416596" y="1696174"/>
                    <a:pt x="492504" y="1647188"/>
                  </a:cubicBezTo>
                  <a:cubicBezTo>
                    <a:pt x="672835" y="1530977"/>
                    <a:pt x="853086" y="1414606"/>
                    <a:pt x="1034771" y="1300545"/>
                  </a:cubicBezTo>
                  <a:cubicBezTo>
                    <a:pt x="1149310" y="1228619"/>
                    <a:pt x="1268867" y="1166252"/>
                    <a:pt x="1399177" y="1126586"/>
                  </a:cubicBezTo>
                  <a:cubicBezTo>
                    <a:pt x="1488626" y="1099345"/>
                    <a:pt x="1579509" y="1084052"/>
                    <a:pt x="1673020" y="1089946"/>
                  </a:cubicBezTo>
                  <a:close/>
                  <a:moveTo>
                    <a:pt x="1118008" y="782730"/>
                  </a:moveTo>
                  <a:lnTo>
                    <a:pt x="1118008" y="782809"/>
                  </a:lnTo>
                  <a:lnTo>
                    <a:pt x="1118005" y="782779"/>
                  </a:lnTo>
                  <a:close/>
                  <a:moveTo>
                    <a:pt x="529960" y="736921"/>
                  </a:moveTo>
                  <a:cubicBezTo>
                    <a:pt x="564230" y="734481"/>
                    <a:pt x="598719" y="745254"/>
                    <a:pt x="623849" y="761224"/>
                  </a:cubicBezTo>
                  <a:cubicBezTo>
                    <a:pt x="667020" y="788704"/>
                    <a:pt x="693862" y="829008"/>
                    <a:pt x="714890" y="873851"/>
                  </a:cubicBezTo>
                  <a:cubicBezTo>
                    <a:pt x="736954" y="920925"/>
                    <a:pt x="750176" y="971106"/>
                    <a:pt x="755035" y="1022322"/>
                  </a:cubicBezTo>
                  <a:cubicBezTo>
                    <a:pt x="761248" y="1086760"/>
                    <a:pt x="763398" y="1151676"/>
                    <a:pt x="764274" y="1216433"/>
                  </a:cubicBezTo>
                  <a:cubicBezTo>
                    <a:pt x="764593" y="1239611"/>
                    <a:pt x="757823" y="1263427"/>
                    <a:pt x="750813" y="1285889"/>
                  </a:cubicBezTo>
                  <a:cubicBezTo>
                    <a:pt x="735441" y="1335034"/>
                    <a:pt x="705810" y="1369523"/>
                    <a:pt x="648461" y="1372948"/>
                  </a:cubicBezTo>
                  <a:lnTo>
                    <a:pt x="648541" y="1373107"/>
                  </a:lnTo>
                  <a:cubicBezTo>
                    <a:pt x="603776" y="1367611"/>
                    <a:pt x="570960" y="1344433"/>
                    <a:pt x="540055" y="1316077"/>
                  </a:cubicBezTo>
                  <a:cubicBezTo>
                    <a:pt x="472590" y="1254188"/>
                    <a:pt x="427030" y="1180112"/>
                    <a:pt x="410223" y="1089627"/>
                  </a:cubicBezTo>
                  <a:cubicBezTo>
                    <a:pt x="394850" y="1006869"/>
                    <a:pt x="391425" y="924032"/>
                    <a:pt x="414524" y="842070"/>
                  </a:cubicBezTo>
                  <a:cubicBezTo>
                    <a:pt x="419463" y="824547"/>
                    <a:pt x="427348" y="807103"/>
                    <a:pt x="437384" y="791890"/>
                  </a:cubicBezTo>
                  <a:cubicBezTo>
                    <a:pt x="461638" y="755012"/>
                    <a:pt x="495689" y="739360"/>
                    <a:pt x="529960" y="736921"/>
                  </a:cubicBezTo>
                  <a:close/>
                  <a:moveTo>
                    <a:pt x="902905" y="449746"/>
                  </a:moveTo>
                  <a:cubicBezTo>
                    <a:pt x="943160" y="452469"/>
                    <a:pt x="982520" y="468554"/>
                    <a:pt x="1011195" y="493913"/>
                  </a:cubicBezTo>
                  <a:cubicBezTo>
                    <a:pt x="1066393" y="542739"/>
                    <a:pt x="1095387" y="605186"/>
                    <a:pt x="1106697" y="676395"/>
                  </a:cubicBezTo>
                  <a:lnTo>
                    <a:pt x="1118005" y="782779"/>
                  </a:lnTo>
                  <a:lnTo>
                    <a:pt x="1113697" y="850533"/>
                  </a:lnTo>
                  <a:cubicBezTo>
                    <a:pt x="1110520" y="872816"/>
                    <a:pt x="1105463" y="894720"/>
                    <a:pt x="1098095" y="916066"/>
                  </a:cubicBezTo>
                  <a:cubicBezTo>
                    <a:pt x="1088776" y="943148"/>
                    <a:pt x="1074677" y="969353"/>
                    <a:pt x="1058827" y="993249"/>
                  </a:cubicBezTo>
                  <a:cubicBezTo>
                    <a:pt x="1036843" y="1026384"/>
                    <a:pt x="993114" y="1047014"/>
                    <a:pt x="942774" y="1027340"/>
                  </a:cubicBezTo>
                  <a:cubicBezTo>
                    <a:pt x="920950" y="1018817"/>
                    <a:pt x="898249" y="1008382"/>
                    <a:pt x="880885" y="993089"/>
                  </a:cubicBezTo>
                  <a:cubicBezTo>
                    <a:pt x="845201" y="961627"/>
                    <a:pt x="810792" y="928253"/>
                    <a:pt x="779807" y="892251"/>
                  </a:cubicBezTo>
                  <a:cubicBezTo>
                    <a:pt x="743566" y="850195"/>
                    <a:pt x="723573" y="800333"/>
                    <a:pt x="723653" y="743222"/>
                  </a:cubicBezTo>
                  <a:cubicBezTo>
                    <a:pt x="723732" y="691608"/>
                    <a:pt x="719511" y="639914"/>
                    <a:pt x="732733" y="589097"/>
                  </a:cubicBezTo>
                  <a:cubicBezTo>
                    <a:pt x="734724" y="581450"/>
                    <a:pt x="737273" y="573963"/>
                    <a:pt x="739503" y="566396"/>
                  </a:cubicBezTo>
                  <a:cubicBezTo>
                    <a:pt x="766236" y="477784"/>
                    <a:pt x="835813" y="445207"/>
                    <a:pt x="902905" y="449746"/>
                  </a:cubicBezTo>
                  <a:close/>
                  <a:moveTo>
                    <a:pt x="1339426" y="188896"/>
                  </a:moveTo>
                  <a:cubicBezTo>
                    <a:pt x="1411359" y="185918"/>
                    <a:pt x="1477843" y="228494"/>
                    <a:pt x="1512840" y="289925"/>
                  </a:cubicBezTo>
                  <a:cubicBezTo>
                    <a:pt x="1547408" y="350620"/>
                    <a:pt x="1565171" y="416730"/>
                    <a:pt x="1576242" y="484753"/>
                  </a:cubicBezTo>
                  <a:cubicBezTo>
                    <a:pt x="1581738" y="518605"/>
                    <a:pt x="1583491" y="553014"/>
                    <a:pt x="1586916" y="587185"/>
                  </a:cubicBezTo>
                  <a:lnTo>
                    <a:pt x="1586995" y="587264"/>
                  </a:lnTo>
                  <a:cubicBezTo>
                    <a:pt x="1585641" y="651942"/>
                    <a:pt x="1575127" y="713910"/>
                    <a:pt x="1545019" y="771737"/>
                  </a:cubicBezTo>
                  <a:cubicBezTo>
                    <a:pt x="1529328" y="801846"/>
                    <a:pt x="1506707" y="825980"/>
                    <a:pt x="1479864" y="845734"/>
                  </a:cubicBezTo>
                  <a:cubicBezTo>
                    <a:pt x="1443145" y="872895"/>
                    <a:pt x="1402443" y="876240"/>
                    <a:pt x="1359351" y="861505"/>
                  </a:cubicBezTo>
                  <a:cubicBezTo>
                    <a:pt x="1307817" y="843981"/>
                    <a:pt x="1265681" y="812121"/>
                    <a:pt x="1228324" y="774286"/>
                  </a:cubicBezTo>
                  <a:cubicBezTo>
                    <a:pt x="1172409" y="717654"/>
                    <a:pt x="1130672" y="652260"/>
                    <a:pt x="1118803" y="571812"/>
                  </a:cubicBezTo>
                  <a:cubicBezTo>
                    <a:pt x="1101041" y="451060"/>
                    <a:pt x="1116892" y="339468"/>
                    <a:pt x="1209686" y="249223"/>
                  </a:cubicBezTo>
                  <a:cubicBezTo>
                    <a:pt x="1251145" y="208870"/>
                    <a:pt x="1296266" y="190683"/>
                    <a:pt x="1339426" y="188896"/>
                  </a:cubicBezTo>
                  <a:close/>
                  <a:moveTo>
                    <a:pt x="1956709" y="689"/>
                  </a:moveTo>
                  <a:cubicBezTo>
                    <a:pt x="2008921" y="-3171"/>
                    <a:pt x="2059430" y="9434"/>
                    <a:pt x="2108236" y="32254"/>
                  </a:cubicBezTo>
                  <a:cubicBezTo>
                    <a:pt x="2224448" y="86735"/>
                    <a:pt x="2296373" y="179689"/>
                    <a:pt x="2332614" y="301078"/>
                  </a:cubicBezTo>
                  <a:cubicBezTo>
                    <a:pt x="2356590" y="381446"/>
                    <a:pt x="2365033" y="464284"/>
                    <a:pt x="2364634" y="563848"/>
                  </a:cubicBezTo>
                  <a:lnTo>
                    <a:pt x="2364714" y="564008"/>
                  </a:lnTo>
                  <a:cubicBezTo>
                    <a:pt x="2358262" y="661660"/>
                    <a:pt x="2356351" y="775642"/>
                    <a:pt x="2325366" y="886198"/>
                  </a:cubicBezTo>
                  <a:cubicBezTo>
                    <a:pt x="2312781" y="931042"/>
                    <a:pt x="2295099" y="973656"/>
                    <a:pt x="2267937" y="1011729"/>
                  </a:cubicBezTo>
                  <a:cubicBezTo>
                    <a:pt x="2233926" y="1059440"/>
                    <a:pt x="2188764" y="1090345"/>
                    <a:pt x="2129264" y="1093770"/>
                  </a:cubicBezTo>
                  <a:cubicBezTo>
                    <a:pt x="2082031" y="1096478"/>
                    <a:pt x="2037983" y="1082141"/>
                    <a:pt x="1997122" y="1058803"/>
                  </a:cubicBezTo>
                  <a:cubicBezTo>
                    <a:pt x="1919382" y="1014358"/>
                    <a:pt x="1860599" y="950318"/>
                    <a:pt x="1812330" y="876162"/>
                  </a:cubicBezTo>
                  <a:cubicBezTo>
                    <a:pt x="1737219" y="760747"/>
                    <a:pt x="1694605" y="634420"/>
                    <a:pt x="1687516" y="496463"/>
                  </a:cubicBezTo>
                  <a:cubicBezTo>
                    <a:pt x="1685366" y="454168"/>
                    <a:pt x="1680666" y="411873"/>
                    <a:pt x="1681543" y="369658"/>
                  </a:cubicBezTo>
                  <a:cubicBezTo>
                    <a:pt x="1683056" y="297653"/>
                    <a:pt x="1695800" y="227320"/>
                    <a:pt x="1729732" y="162882"/>
                  </a:cubicBezTo>
                  <a:cubicBezTo>
                    <a:pt x="1768044" y="90081"/>
                    <a:pt x="1822128" y="34006"/>
                    <a:pt x="1903930" y="10270"/>
                  </a:cubicBezTo>
                  <a:cubicBezTo>
                    <a:pt x="1921712" y="5093"/>
                    <a:pt x="1939305" y="1976"/>
                    <a:pt x="1956709" y="689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79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89027DF-BA3D-6C17-6DAF-5D9BD839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49213"/>
            <a:ext cx="11430000" cy="990600"/>
          </a:xfrm>
        </p:spPr>
        <p:txBody>
          <a:bodyPr/>
          <a:lstStyle/>
          <a:p>
            <a:br>
              <a:rPr lang="en-US" dirty="0">
                <a:solidFill>
                  <a:srgbClr val="002060"/>
                </a:solidFill>
                <a:ea typeface="+mn-ea"/>
              </a:rPr>
            </a:br>
            <a:r>
              <a:rPr lang="en-US" dirty="0">
                <a:solidFill>
                  <a:srgbClr val="002060"/>
                </a:solidFill>
                <a:ea typeface="+mn-ea"/>
              </a:rPr>
              <a:t>Training Self-Certification Steps</a:t>
            </a:r>
            <a:br>
              <a:rPr lang="en-US" sz="2800" b="1" i="0" kern="1200" spc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effectLst/>
            </a:endParaRP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6F1E90F0-A573-8AFD-33AA-A0643630952D}"/>
              </a:ext>
            </a:extLst>
          </p:cNvPr>
          <p:cNvSpPr txBox="1"/>
          <p:nvPr/>
        </p:nvSpPr>
        <p:spPr>
          <a:xfrm>
            <a:off x="113071" y="5039600"/>
            <a:ext cx="1787097" cy="12464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Login to the SCO Annual Training Portal.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Assessments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AB359FDB-8B85-24C1-FD20-BDA07675CE5D}"/>
              </a:ext>
            </a:extLst>
          </p:cNvPr>
          <p:cNvSpPr txBox="1"/>
          <p:nvPr/>
        </p:nvSpPr>
        <p:spPr>
          <a:xfrm>
            <a:off x="1335635" y="3103167"/>
            <a:ext cx="1954407" cy="14619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one: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Office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Conference Sessions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Supplemental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55">
            <a:extLst>
              <a:ext uri="{FF2B5EF4-FFF2-40B4-BE49-F238E27FC236}">
                <a16:creationId xmlns:a16="http://schemas.microsoft.com/office/drawing/2014/main" id="{F2E3DDE5-3976-443B-CB1A-F7B1C77A870A}"/>
              </a:ext>
            </a:extLst>
          </p:cNvPr>
          <p:cNvSpPr txBox="1"/>
          <p:nvPr/>
        </p:nvSpPr>
        <p:spPr>
          <a:xfrm>
            <a:off x="3543947" y="4042655"/>
            <a:ext cx="1554480" cy="11695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Locate the applicable session and click “Begin”</a:t>
            </a:r>
          </a:p>
        </p:txBody>
      </p:sp>
      <p:sp>
        <p:nvSpPr>
          <p:cNvPr id="25" name="TextBox 46">
            <a:extLst>
              <a:ext uri="{FF2B5EF4-FFF2-40B4-BE49-F238E27FC236}">
                <a16:creationId xmlns:a16="http://schemas.microsoft.com/office/drawing/2014/main" id="{BBAAF1AB-437D-7BE9-E58D-B9E95FCD6A6A}"/>
              </a:ext>
            </a:extLst>
          </p:cNvPr>
          <p:cNvSpPr txBox="1"/>
          <p:nvPr/>
        </p:nvSpPr>
        <p:spPr>
          <a:xfrm>
            <a:off x="4680175" y="2095588"/>
            <a:ext cx="1554480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Verify you have selected the correct training session, then click “Continue”.</a:t>
            </a:r>
          </a:p>
        </p:txBody>
      </p:sp>
      <p:sp>
        <p:nvSpPr>
          <p:cNvPr id="26" name="TextBox 58">
            <a:extLst>
              <a:ext uri="{FF2B5EF4-FFF2-40B4-BE49-F238E27FC236}">
                <a16:creationId xmlns:a16="http://schemas.microsoft.com/office/drawing/2014/main" id="{E8A5086D-A09A-C1F8-2852-F827EC53145B}"/>
              </a:ext>
            </a:extLst>
          </p:cNvPr>
          <p:cNvSpPr txBox="1"/>
          <p:nvPr/>
        </p:nvSpPr>
        <p:spPr>
          <a:xfrm>
            <a:off x="6355494" y="3257973"/>
            <a:ext cx="1554480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“Yes” to certify you have completed 100% of the training.  Click “Submit”.</a:t>
            </a:r>
          </a:p>
        </p:txBody>
      </p:sp>
      <p:sp>
        <p:nvSpPr>
          <p:cNvPr id="27" name="TextBox 49">
            <a:extLst>
              <a:ext uri="{FF2B5EF4-FFF2-40B4-BE49-F238E27FC236}">
                <a16:creationId xmlns:a16="http://schemas.microsoft.com/office/drawing/2014/main" id="{92D36C4D-D7D8-1A3F-A1F9-BE6AD4928FBF}"/>
              </a:ext>
            </a:extLst>
          </p:cNvPr>
          <p:cNvSpPr txBox="1"/>
          <p:nvPr/>
        </p:nvSpPr>
        <p:spPr>
          <a:xfrm>
            <a:off x="7521196" y="1936819"/>
            <a:ext cx="1554480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Date of Training, then click “Submit”.  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75563B5E-BF03-3DA1-9C03-22DB0E882D19}"/>
              </a:ext>
            </a:extLst>
          </p:cNvPr>
          <p:cNvSpPr txBox="1"/>
          <p:nvPr/>
        </p:nvSpPr>
        <p:spPr>
          <a:xfrm>
            <a:off x="8810021" y="3105006"/>
            <a:ext cx="1554480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your results and keep the certificate for your records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page.</a:t>
            </a:r>
          </a:p>
        </p:txBody>
      </p:sp>
    </p:spTree>
    <p:extLst>
      <p:ext uri="{BB962C8B-B14F-4D97-AF65-F5344CB8AC3E}">
        <p14:creationId xmlns:p14="http://schemas.microsoft.com/office/powerpoint/2010/main" val="39027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D76E-17EE-798C-89E9-26FE86E4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Digital GI Bill (DGIB) Overview</a:t>
            </a:r>
            <a:br>
              <a:rPr lang="en-US"/>
            </a:b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EF7A-D90F-195C-1B3A-6C47EE12CA0F}"/>
              </a:ext>
            </a:extLst>
          </p:cNvPr>
          <p:cNvSpPr txBox="1"/>
          <p:nvPr/>
        </p:nvSpPr>
        <p:spPr>
          <a:xfrm>
            <a:off x="1571625" y="1141062"/>
            <a:ext cx="98298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228600">
              <a:spcAft>
                <a:spcPts val="1200"/>
              </a:spcAft>
            </a:pPr>
            <a:r>
              <a:rPr lang="en-US">
                <a:latin typeface="Calibri"/>
              </a:rPr>
              <a:t>The U.S. Department of Veterans Affairs (VA) </a:t>
            </a:r>
            <a:r>
              <a:rPr lang="en-US" b="1">
                <a:solidFill>
                  <a:schemeClr val="accent2"/>
                </a:solidFill>
                <a:latin typeface="Calibri"/>
              </a:rPr>
              <a:t>is on a mission to modernize GI Bill® systems and processes</a:t>
            </a:r>
            <a:r>
              <a:rPr lang="en-US">
                <a:solidFill>
                  <a:schemeClr val="accent2"/>
                </a:solidFill>
                <a:latin typeface="Calibri"/>
              </a:rPr>
              <a:t>.</a:t>
            </a:r>
            <a:r>
              <a:rPr lang="en-US" b="1">
                <a:solidFill>
                  <a:schemeClr val="accent2"/>
                </a:solidFill>
                <a:latin typeface="Calibri"/>
              </a:rPr>
              <a:t> </a:t>
            </a:r>
            <a:r>
              <a:rPr lang="en-US">
                <a:latin typeface="Calibri"/>
              </a:rPr>
              <a:t>The future of the GI Bill is driven by </a:t>
            </a:r>
            <a:r>
              <a:rPr lang="en-US" b="1">
                <a:solidFill>
                  <a:schemeClr val="accent2"/>
                </a:solidFill>
                <a:latin typeface="Calibri"/>
              </a:rPr>
              <a:t>human-centered design</a:t>
            </a:r>
            <a:r>
              <a:rPr lang="en-US">
                <a:solidFill>
                  <a:schemeClr val="accent2"/>
                </a:solidFill>
                <a:latin typeface="Calibri"/>
              </a:rPr>
              <a:t>. </a:t>
            </a:r>
          </a:p>
        </p:txBody>
      </p:sp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9856DF2-F218-9791-AD76-70D6F604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823521"/>
            <a:ext cx="1190625" cy="11906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656512-452A-AA82-103F-833015EB0AC1}"/>
              </a:ext>
            </a:extLst>
          </p:cNvPr>
          <p:cNvGrpSpPr/>
          <p:nvPr/>
        </p:nvGrpSpPr>
        <p:grpSpPr>
          <a:xfrm>
            <a:off x="0" y="2168876"/>
            <a:ext cx="12192000" cy="1767838"/>
            <a:chOff x="0" y="1828638"/>
            <a:chExt cx="12192000" cy="28131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B1D4D0-AE0B-4B70-0AE4-B638530721F0}"/>
                </a:ext>
              </a:extLst>
            </p:cNvPr>
            <p:cNvSpPr/>
            <p:nvPr/>
          </p:nvSpPr>
          <p:spPr>
            <a:xfrm>
              <a:off x="0" y="1828638"/>
              <a:ext cx="12192000" cy="2813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DC3AF"/>
                </a:solidFill>
                <a:cs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ECD819-227A-2A28-A68D-73A0D5E7E704}"/>
                </a:ext>
              </a:extLst>
            </p:cNvPr>
            <p:cNvSpPr txBox="1"/>
            <p:nvPr/>
          </p:nvSpPr>
          <p:spPr>
            <a:xfrm>
              <a:off x="472076" y="2088862"/>
              <a:ext cx="3194049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228600">
                <a:spcAft>
                  <a:spcPts val="1200"/>
                </a:spcAft>
              </a:pPr>
              <a:r>
                <a:rPr lang="en-US" b="1">
                  <a:solidFill>
                    <a:schemeClr val="accent2"/>
                  </a:solidFill>
                  <a:cs typeface="Arial"/>
                </a:rPr>
                <a:t>Transform</a:t>
              </a:r>
              <a:endParaRPr lang="en-US">
                <a:solidFill>
                  <a:schemeClr val="accent2"/>
                </a:solidFill>
                <a:cs typeface="Arial" panose="020B0604020202020204"/>
              </a:endParaRPr>
            </a:p>
            <a:p>
              <a:pPr defTabSz="228600">
                <a:spcAft>
                  <a:spcPts val="1200"/>
                </a:spcAft>
              </a:pPr>
              <a:r>
                <a:rPr lang="en-US">
                  <a:latin typeface="Calibri"/>
                  <a:cs typeface="Calibri"/>
                </a:rPr>
                <a:t>DGIB is a major modernization effort to transform GI Bill operations into a digital platform.</a:t>
              </a: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F5DF3F-E315-31AF-3AFB-8ECCFA813B4D}"/>
                </a:ext>
              </a:extLst>
            </p:cNvPr>
            <p:cNvSpPr txBox="1"/>
            <p:nvPr/>
          </p:nvSpPr>
          <p:spPr>
            <a:xfrm>
              <a:off x="4560870" y="2088862"/>
              <a:ext cx="2812317" cy="244881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228600">
                <a:spcAft>
                  <a:spcPts val="1200"/>
                </a:spcAft>
              </a:pPr>
              <a:r>
                <a:rPr lang="en-US" b="1">
                  <a:solidFill>
                    <a:schemeClr val="accent2"/>
                  </a:solidFill>
                  <a:cs typeface="Arial"/>
                </a:rPr>
                <a:t>Improve</a:t>
              </a:r>
              <a:endParaRPr lang="en-US">
                <a:solidFill>
                  <a:schemeClr val="accent2"/>
                </a:solidFill>
                <a:cs typeface="Arial" panose="020B0604020202020204"/>
              </a:endParaRPr>
            </a:p>
            <a:p>
              <a:pPr defTabSz="228600">
                <a:spcAft>
                  <a:spcPts val="1200"/>
                </a:spcAft>
              </a:pPr>
              <a:r>
                <a:rPr lang="en-US">
                  <a:latin typeface="Calibri"/>
                  <a:cs typeface="Calibri"/>
                </a:rPr>
                <a:t>We are on a mission to improve education benefits and customer service delivery.</a:t>
              </a:r>
              <a:endParaRPr lang="en-US">
                <a:cs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EB07B9-A551-509C-F06E-30F0BD3687B9}"/>
                </a:ext>
              </a:extLst>
            </p:cNvPr>
            <p:cNvSpPr txBox="1"/>
            <p:nvPr/>
          </p:nvSpPr>
          <p:spPr>
            <a:xfrm>
              <a:off x="8305938" y="2088862"/>
              <a:ext cx="3689177" cy="1538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228600">
                <a:spcAft>
                  <a:spcPts val="1200"/>
                </a:spcAft>
              </a:pPr>
              <a:r>
                <a:rPr lang="en-US" b="1">
                  <a:solidFill>
                    <a:schemeClr val="accent2"/>
                  </a:solidFill>
                  <a:cs typeface="Arial"/>
                </a:rPr>
                <a:t>Support</a:t>
              </a:r>
              <a:endParaRPr lang="en-US">
                <a:cs typeface="Arial" panose="020B0604020202020204"/>
              </a:endParaRPr>
            </a:p>
            <a:p>
              <a:pPr defTabSz="228600"/>
              <a:r>
                <a:rPr lang="en-US">
                  <a:latin typeface="Calibri"/>
                  <a:cs typeface="Calibri"/>
                </a:rPr>
                <a:t>This will impact nearly one million GI Bill students served each year, and thousands more who support them, like you. </a:t>
              </a:r>
              <a:endParaRPr lang="en-US">
                <a:ea typeface="+mn-lt"/>
                <a:cs typeface="+mn-lt"/>
              </a:endParaRPr>
            </a:p>
          </p:txBody>
        </p:sp>
        <p:pic>
          <p:nvPicPr>
            <p:cNvPr id="11" name="Picture 11" descr="Icon&#10;&#10;Description automatically generated">
              <a:extLst>
                <a:ext uri="{FF2B5EF4-FFF2-40B4-BE49-F238E27FC236}">
                  <a16:creationId xmlns:a16="http://schemas.microsoft.com/office/drawing/2014/main" id="{C3B49A5D-2FB5-61DD-B097-2B16D1E11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9864" y="2652711"/>
              <a:ext cx="828675" cy="828675"/>
            </a:xfrm>
            <a:prstGeom prst="rect">
              <a:avLst/>
            </a:prstGeom>
          </p:spPr>
        </p:pic>
        <p:pic>
          <p:nvPicPr>
            <p:cNvPr id="13" name="Picture 11" descr="Icon&#10;&#10;Description automatically generated">
              <a:extLst>
                <a:ext uri="{FF2B5EF4-FFF2-40B4-BE49-F238E27FC236}">
                  <a16:creationId xmlns:a16="http://schemas.microsoft.com/office/drawing/2014/main" id="{5F763FF3-966E-499F-BF9D-8793552EF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433" y="2674328"/>
              <a:ext cx="828675" cy="82867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CC0887-37A5-ACED-D188-58F1E324E431}"/>
              </a:ext>
            </a:extLst>
          </p:cNvPr>
          <p:cNvSpPr txBox="1"/>
          <p:nvPr/>
        </p:nvSpPr>
        <p:spPr>
          <a:xfrm>
            <a:off x="923925" y="4449446"/>
            <a:ext cx="5568549" cy="12160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US" sz="1800" i="1">
                <a:effectLst/>
                <a:latin typeface="Calibri"/>
                <a:cs typeface="Calibri"/>
              </a:rPr>
              <a:t>“I honestly didn't even realize the </a:t>
            </a:r>
            <a:r>
              <a:rPr lang="en-US" i="1">
                <a:latin typeface="Calibri"/>
                <a:cs typeface="Calibri"/>
              </a:rPr>
              <a:t>[GI Bill application] process</a:t>
            </a:r>
            <a:r>
              <a:rPr lang="en-US" sz="1800" i="1">
                <a:effectLst/>
                <a:latin typeface="Calibri"/>
                <a:cs typeface="Calibri"/>
              </a:rPr>
              <a:t> had changed, it was so smooth and instantaneous! </a:t>
            </a:r>
          </a:p>
          <a:p>
            <a:pPr defTabSz="228600">
              <a:spcAft>
                <a:spcPts val="1200"/>
              </a:spcAft>
            </a:pPr>
            <a:r>
              <a:rPr lang="en-US" sz="1800" b="1" i="1">
                <a:effectLst/>
                <a:latin typeface="Calibri"/>
                <a:cs typeface="Calibri"/>
              </a:rPr>
              <a:t>I've already told a few of my friends who are out/getting out soon how easy the process was to apply for the Post-9/11 GI Bill and get the go ahead to apply for classes</a:t>
            </a:r>
            <a:r>
              <a:rPr lang="en-US" sz="1800" i="1">
                <a:effectLst/>
                <a:latin typeface="Calibri"/>
                <a:cs typeface="Calibri"/>
              </a:rPr>
              <a:t>.”</a:t>
            </a:r>
            <a:r>
              <a:rPr lang="en-US" i="1">
                <a:latin typeface="Calibri"/>
                <a:cs typeface="Calibri"/>
              </a:rPr>
              <a:t> </a:t>
            </a:r>
          </a:p>
          <a:p>
            <a:pPr defTabSz="228600">
              <a:spcAft>
                <a:spcPts val="1200"/>
              </a:spcAft>
            </a:pPr>
            <a:r>
              <a:rPr lang="en-US" i="1">
                <a:latin typeface="Calibri"/>
                <a:cs typeface="Calibri"/>
              </a:rPr>
              <a:t>											           </a:t>
            </a:r>
            <a:r>
              <a:rPr lang="en-US" sz="1400" i="1">
                <a:latin typeface="Calibri"/>
                <a:cs typeface="Calibri"/>
              </a:rPr>
              <a:t>- Post-9/11 GI Bill Veteran</a:t>
            </a:r>
            <a:endParaRPr lang="en-US" sz="1400" i="1" noProof="0"/>
          </a:p>
        </p:txBody>
      </p:sp>
      <p:pic>
        <p:nvPicPr>
          <p:cNvPr id="12" name="Picture 11" descr="A picture containing text, computer, screenshot, computer&#10;&#10;Description automatically generated">
            <a:extLst>
              <a:ext uri="{FF2B5EF4-FFF2-40B4-BE49-F238E27FC236}">
                <a16:creationId xmlns:a16="http://schemas.microsoft.com/office/drawing/2014/main" id="{A6FFB480-F386-8D17-4299-FB57863E4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6" y="4210861"/>
            <a:ext cx="4538223" cy="23754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31457-9501-3242-CE61-6A7340B2D7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59" y="4216000"/>
            <a:ext cx="420234" cy="3631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EA4E46-28E0-E2F4-4A31-B347592B26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51413" y="5812842"/>
            <a:ext cx="42023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2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640A73C1-515D-4BCB-BC8F-78BCF4D425DC}"/>
              </a:ext>
            </a:extLst>
          </p:cNvPr>
          <p:cNvSpPr/>
          <p:nvPr/>
        </p:nvSpPr>
        <p:spPr>
          <a:xfrm>
            <a:off x="2173952" y="3157418"/>
            <a:ext cx="273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Non-College Degree Facilities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5B1D46E-83A0-4627-90D8-CC491FB3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90" y="49045"/>
            <a:ext cx="11430000" cy="990600"/>
          </a:xfrm>
        </p:spPr>
        <p:txBody>
          <a:bodyPr/>
          <a:lstStyle/>
          <a:p>
            <a:pPr rtl="0" eaLnBrk="1" fontAlgn="auto" latinLnBrk="0" hangingPunct="1"/>
            <a:br>
              <a:rPr lang="en-US" sz="3600" b="1" i="0" kern="1200" spc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ea typeface="+mn-ea"/>
              </a:rPr>
              <a:t>Conference Session </a:t>
            </a:r>
            <a:r>
              <a:rPr lang="en-US" sz="3600" b="1" i="0" kern="1200" spc="0" baseline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</a:rPr>
              <a:t>Self-Certification</a:t>
            </a:r>
            <a:endParaRPr lang="en-US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3B9F0-E10C-0FAB-FF0F-AC089A15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95" y="1039645"/>
            <a:ext cx="5200650" cy="5223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F4781-CF01-4B2E-2A40-E4EBE6064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770" y="2480153"/>
            <a:ext cx="5238750" cy="1546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01F2A-8098-55CB-358A-98BE65A0379C}"/>
              </a:ext>
            </a:extLst>
          </p:cNvPr>
          <p:cNvSpPr txBox="1"/>
          <p:nvPr/>
        </p:nvSpPr>
        <p:spPr>
          <a:xfrm>
            <a:off x="6555060" y="2029216"/>
            <a:ext cx="1845520" cy="4509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noProof="0" dirty="0"/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9205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640A73C1-515D-4BCB-BC8F-78BCF4D425DC}"/>
              </a:ext>
            </a:extLst>
          </p:cNvPr>
          <p:cNvSpPr/>
          <p:nvPr/>
        </p:nvSpPr>
        <p:spPr>
          <a:xfrm>
            <a:off x="2173952" y="3157418"/>
            <a:ext cx="273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Non-College Degree Facilities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5B1D46E-83A0-4627-90D8-CC491FB3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90" y="49045"/>
            <a:ext cx="11430000" cy="990600"/>
          </a:xfrm>
        </p:spPr>
        <p:txBody>
          <a:bodyPr/>
          <a:lstStyle/>
          <a:p>
            <a:pPr rtl="0" eaLnBrk="1" fontAlgn="auto" latinLnBrk="0" hangingPunct="1"/>
            <a:b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Training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  <a:endParaRPr lang="en-US" dirty="0">
              <a:effectLst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279F28B3-1DAE-BC97-1E4D-AA68392C1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0" y="1340285"/>
            <a:ext cx="10636718" cy="405734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0BB53D61-BBF6-7840-C199-E9B838CBA33E}"/>
              </a:ext>
            </a:extLst>
          </p:cNvPr>
          <p:cNvSpPr txBox="1"/>
          <p:nvPr/>
        </p:nvSpPr>
        <p:spPr>
          <a:xfrm>
            <a:off x="688933" y="5397633"/>
            <a:ext cx="257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1C6FEE"/>
                  </a:solidFill>
                </a:uFill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edutraining.vbaco@va.gov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3B1B182-2073-19A0-D811-0C7FD915FC6B}"/>
              </a:ext>
            </a:extLst>
          </p:cNvPr>
          <p:cNvSpPr txBox="1"/>
          <p:nvPr/>
        </p:nvSpPr>
        <p:spPr>
          <a:xfrm>
            <a:off x="3164216" y="5413827"/>
            <a:ext cx="2645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1C6FEE"/>
                  </a:solidFill>
                </a:uFill>
                <a:latin typeface="Arial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Hours Q&amp;A Webpage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1EECA99-1116-64EB-7B71-3E60A909F90E}"/>
              </a:ext>
            </a:extLst>
          </p:cNvPr>
          <p:cNvSpPr txBox="1"/>
          <p:nvPr/>
        </p:nvSpPr>
        <p:spPr>
          <a:xfrm>
            <a:off x="5737374" y="5397632"/>
            <a:ext cx="2400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1C6FEE"/>
                  </a:solidFill>
                </a:uFill>
                <a:latin typeface="Arial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support@VBATraining.org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105F2D-C4B4-FB73-C41B-54EC86DC91EA}"/>
              </a:ext>
            </a:extLst>
          </p:cNvPr>
          <p:cNvSpPr txBox="1"/>
          <p:nvPr/>
        </p:nvSpPr>
        <p:spPr>
          <a:xfrm>
            <a:off x="8284549" y="5328941"/>
            <a:ext cx="1992777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1C6FEE"/>
                  </a:solidFill>
                </a:uFill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GovDelivery</a:t>
            </a:r>
            <a:endParaRPr lang="en-US" sz="1400" b="1" i="0" u="none" strike="noStrike" kern="1200" cap="none" spc="-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>
                <a:solidFill>
                  <a:srgbClr val="1C6FEE"/>
                </a:solidFill>
              </a:uFill>
              <a:latin typeface="Arial"/>
              <a:cs typeface="Arial"/>
            </a:endParaRPr>
          </a:p>
          <a:p>
            <a:pPr lvl="1">
              <a:defRPr/>
            </a:pPr>
            <a:endParaRPr lang="en-US" sz="1400" b="1" spc="-5" dirty="0">
              <a:solidFill>
                <a:srgbClr val="0070C0"/>
              </a:solidFill>
              <a:uFill>
                <a:solidFill>
                  <a:srgbClr val="1C6FEE"/>
                </a:solidFill>
              </a:u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1C6FEE"/>
                  </a:solidFill>
                </a:uFill>
                <a:latin typeface="Arial"/>
                <a:ea typeface="+mn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GovDelivery Support</a:t>
            </a:r>
            <a:endParaRPr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359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D06134-D974-2764-EE6A-661BA275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4EFAA-68DE-BBDD-7F7E-DADB93A25D7D}"/>
              </a:ext>
            </a:extLst>
          </p:cNvPr>
          <p:cNvSpPr txBox="1">
            <a:spLocks/>
          </p:cNvSpPr>
          <p:nvPr/>
        </p:nvSpPr>
        <p:spPr>
          <a:xfrm>
            <a:off x="1767840" y="2015925"/>
            <a:ext cx="8656320" cy="2826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i="0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1D0C6-8318-B928-7D14-FB6C09387EB2}"/>
              </a:ext>
            </a:extLst>
          </p:cNvPr>
          <p:cNvSpPr txBox="1"/>
          <p:nvPr/>
        </p:nvSpPr>
        <p:spPr>
          <a:xfrm>
            <a:off x="189111" y="131298"/>
            <a:ext cx="169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600" b="1" dirty="0">
                <a:latin typeface="Calibri"/>
                <a:cs typeface="Calibri"/>
              </a:rPr>
              <a:t>Feedback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1D3E7-CAAC-B4CA-00CA-01F5F0A4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469852"/>
            <a:ext cx="1724232" cy="1721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1B125-D465-60AD-C8B6-8A1CED0EB4D3}"/>
              </a:ext>
            </a:extLst>
          </p:cNvPr>
          <p:cNvSpPr txBox="1"/>
          <p:nvPr/>
        </p:nvSpPr>
        <p:spPr>
          <a:xfrm>
            <a:off x="1586079" y="261599"/>
            <a:ext cx="9019841" cy="1585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>
                <a:latin typeface="Calibri"/>
                <a:ea typeface="Calibri"/>
                <a:cs typeface="Calibri"/>
              </a:rPr>
              <a:t>Education Call Center: </a:t>
            </a:r>
          </a:p>
          <a:p>
            <a:pPr algn="ctr"/>
            <a:r>
              <a:rPr lang="en-US" sz="3600" b="1">
                <a:latin typeface="Calibri"/>
                <a:ea typeface="Calibri"/>
                <a:cs typeface="Calibri"/>
              </a:rPr>
              <a:t>1-888-442-4551</a:t>
            </a:r>
          </a:p>
          <a:p>
            <a:pPr algn="ctr"/>
            <a:r>
              <a:rPr lang="en-US" sz="2500">
                <a:latin typeface="Calibri"/>
                <a:ea typeface="Calibri"/>
                <a:cs typeface="Calibri"/>
              </a:rPr>
              <a:t>SCO Hotline representatives available 8 a.m.-5 p.m. 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AF945-7A8E-D808-F460-4B2D37FE5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841" y="469852"/>
            <a:ext cx="1724232" cy="1721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452E6-A39D-47AC-93D4-914787A22A1C}"/>
              </a:ext>
            </a:extLst>
          </p:cNvPr>
          <p:cNvSpPr txBox="1"/>
          <p:nvPr/>
        </p:nvSpPr>
        <p:spPr>
          <a:xfrm>
            <a:off x="9921190" y="92322"/>
            <a:ext cx="22075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600" b="1" dirty="0">
                <a:latin typeface="Calibri"/>
                <a:cs typeface="Calibri"/>
              </a:rPr>
              <a:t>Presentation Feedback</a:t>
            </a:r>
          </a:p>
        </p:txBody>
      </p:sp>
    </p:spTree>
    <p:extLst>
      <p:ext uri="{BB962C8B-B14F-4D97-AF65-F5344CB8AC3E}">
        <p14:creationId xmlns:p14="http://schemas.microsoft.com/office/powerpoint/2010/main" val="127124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5F60-4E92-9343-A928-E1A1D248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Enrollment Manager Outcomes</a:t>
            </a:r>
            <a:endParaRPr lang="en-US">
              <a:solidFill>
                <a:schemeClr val="tx1"/>
              </a:solidFill>
              <a:ea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B1F-D193-468C-B432-07E8A1608FAB}"/>
              </a:ext>
            </a:extLst>
          </p:cNvPr>
          <p:cNvSpPr txBox="1"/>
          <p:nvPr/>
        </p:nvSpPr>
        <p:spPr>
          <a:xfrm>
            <a:off x="185530" y="131298"/>
            <a:ext cx="169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600" b="1">
                <a:latin typeface="Calibri"/>
                <a:cs typeface="Calibri"/>
              </a:rPr>
              <a:t>Feedback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44423-2146-E033-0612-A3D74FEE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469852"/>
            <a:ext cx="1724232" cy="1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CF8FA-F168-6869-1D15-F604FE9C5F1E}"/>
              </a:ext>
            </a:extLst>
          </p:cNvPr>
          <p:cNvSpPr/>
          <p:nvPr/>
        </p:nvSpPr>
        <p:spPr>
          <a:xfrm>
            <a:off x="7673009" y="0"/>
            <a:ext cx="452007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F2F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2E229AD-8DBF-5DC5-5652-9874AB54009A}"/>
              </a:ext>
            </a:extLst>
          </p:cNvPr>
          <p:cNvSpPr/>
          <p:nvPr/>
        </p:nvSpPr>
        <p:spPr>
          <a:xfrm>
            <a:off x="8015552" y="1043612"/>
            <a:ext cx="1299723" cy="637848"/>
          </a:xfrm>
          <a:prstGeom prst="wedgeRoundRectCallout">
            <a:avLst>
              <a:gd name="adj1" fmla="val -19594"/>
              <a:gd name="adj2" fmla="val 666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“So user friendly.”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CA549C4-9CDF-64F7-F689-4DB2A364F1DD}"/>
              </a:ext>
            </a:extLst>
          </p:cNvPr>
          <p:cNvSpPr/>
          <p:nvPr/>
        </p:nvSpPr>
        <p:spPr>
          <a:xfrm>
            <a:off x="8090351" y="5758294"/>
            <a:ext cx="3811504" cy="640383"/>
          </a:xfrm>
          <a:prstGeom prst="wedgeRoundRectCallout">
            <a:avLst>
              <a:gd name="adj1" fmla="val 20807"/>
              <a:gd name="adj2" fmla="val -773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 better than VA-ONCE.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flow just makes sense.”</a:t>
            </a:r>
            <a:endParaRPr kumimoji="0" lang="en-US" sz="17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47F3A9-A8CE-87BE-D3F2-C91037381016}"/>
              </a:ext>
            </a:extLst>
          </p:cNvPr>
          <p:cNvSpPr txBox="1"/>
          <p:nvPr/>
        </p:nvSpPr>
        <p:spPr>
          <a:xfrm>
            <a:off x="8090351" y="393095"/>
            <a:ext cx="36793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What we’ve heard from </a:t>
            </a:r>
            <a:r>
              <a:rPr lang="en-US" sz="2000" b="1">
                <a:latin typeface="Calibri"/>
                <a:cs typeface="Calibri"/>
              </a:rPr>
              <a:t>you:</a:t>
            </a:r>
            <a:endParaRPr 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B3668058-78C9-2A7A-473E-4B75D1272616}"/>
              </a:ext>
            </a:extLst>
          </p:cNvPr>
          <p:cNvSpPr/>
          <p:nvPr/>
        </p:nvSpPr>
        <p:spPr>
          <a:xfrm>
            <a:off x="10505662" y="4657082"/>
            <a:ext cx="1316580" cy="762785"/>
          </a:xfrm>
          <a:prstGeom prst="wedgeRoundRectCallout">
            <a:avLst>
              <a:gd name="adj1" fmla="val 21233"/>
              <a:gd name="adj2" fmla="val 665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“This is exciting.” 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BFF21F6-0C3B-5ADB-8121-E6D29660906B}"/>
              </a:ext>
            </a:extLst>
          </p:cNvPr>
          <p:cNvSpPr/>
          <p:nvPr/>
        </p:nvSpPr>
        <p:spPr>
          <a:xfrm>
            <a:off x="8015552" y="1929332"/>
            <a:ext cx="2075556" cy="1288909"/>
          </a:xfrm>
          <a:prstGeom prst="wedgeRoundRectCallout">
            <a:avLst>
              <a:gd name="adj1" fmla="val 22103"/>
              <a:gd name="adj2" fmla="val -575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always nice to see something updated, and the right way.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endParaRPr kumimoji="0" lang="en-US" sz="17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CF73BFE5-ABFD-6CA4-B384-8CFA7F4D9CB2}"/>
              </a:ext>
            </a:extLst>
          </p:cNvPr>
          <p:cNvSpPr/>
          <p:nvPr/>
        </p:nvSpPr>
        <p:spPr>
          <a:xfrm>
            <a:off x="8015552" y="3386098"/>
            <a:ext cx="3811504" cy="969375"/>
          </a:xfrm>
          <a:prstGeom prst="wedgeRoundRectCallout">
            <a:avLst>
              <a:gd name="adj1" fmla="val 21656"/>
              <a:gd name="adj2" fmla="val 695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us to have that [Benefits Remaining] now in Enrollment Manager is fantastic. It’s life changing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.”</a:t>
            </a:r>
            <a:endParaRPr kumimoji="0" lang="en-US" sz="17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2494A82D-1B47-54F5-6302-BC2B6114B401}"/>
              </a:ext>
            </a:extLst>
          </p:cNvPr>
          <p:cNvSpPr/>
          <p:nvPr/>
        </p:nvSpPr>
        <p:spPr>
          <a:xfrm>
            <a:off x="9451866" y="1041077"/>
            <a:ext cx="2370376" cy="640383"/>
          </a:xfrm>
          <a:prstGeom prst="wedgeRoundRectCallout">
            <a:avLst>
              <a:gd name="adj1" fmla="val -22185"/>
              <a:gd name="adj2" fmla="val 671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 could put in certs all day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.”</a:t>
            </a:r>
            <a:endParaRPr kumimoji="0" lang="en-US" sz="17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35AE0-2279-39C8-A91D-9A7C2EE7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95" y="393095"/>
            <a:ext cx="6435811" cy="578708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Enrollment Manager Successes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7F44C-A0D6-227F-8E0A-A237F5F0D490}"/>
              </a:ext>
            </a:extLst>
          </p:cNvPr>
          <p:cNvSpPr txBox="1"/>
          <p:nvPr/>
        </p:nvSpPr>
        <p:spPr>
          <a:xfrm>
            <a:off x="394331" y="1336391"/>
            <a:ext cx="6989618" cy="51285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Outcomes to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b="1" dirty="0">
                <a:solidFill>
                  <a:srgbClr val="000000"/>
                </a:solidFill>
                <a:latin typeface="Calibri"/>
                <a:cs typeface="Calibri"/>
              </a:rPr>
              <a:t>2,955,000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+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enrollment certifications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submitted since EM launched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ffectLst/>
                <a:latin typeface="Calibri"/>
                <a:cs typeface="Calibri"/>
              </a:rPr>
              <a:t>Average of </a:t>
            </a:r>
            <a:r>
              <a:rPr lang="en-US" sz="2300" b="1" dirty="0">
                <a:effectLst/>
                <a:latin typeface="Calibri"/>
                <a:cs typeface="Calibri"/>
              </a:rPr>
              <a:t>5</a:t>
            </a:r>
            <a:r>
              <a:rPr lang="en-US" b="1" dirty="0">
                <a:effectLst/>
                <a:latin typeface="Calibri"/>
                <a:cs typeface="Calibri"/>
              </a:rPr>
              <a:t> </a:t>
            </a:r>
            <a:r>
              <a:rPr lang="en-US" dirty="0">
                <a:effectLst/>
                <a:latin typeface="Calibri"/>
                <a:cs typeface="Calibri"/>
              </a:rPr>
              <a:t>minutes</a:t>
            </a:r>
            <a:r>
              <a:rPr lang="en-US" b="1" dirty="0">
                <a:effectLst/>
                <a:latin typeface="Calibri"/>
                <a:cs typeface="Calibri"/>
              </a:rPr>
              <a:t> </a:t>
            </a:r>
            <a:r>
              <a:rPr lang="en-US" dirty="0">
                <a:effectLst/>
                <a:latin typeface="Calibri"/>
                <a:cs typeface="Calibri"/>
              </a:rPr>
              <a:t>for </a:t>
            </a:r>
            <a:r>
              <a:rPr lang="en-US" dirty="0">
                <a:latin typeface="Calibri"/>
                <a:cs typeface="Calibri"/>
              </a:rPr>
              <a:t>Chapter 33 claims</a:t>
            </a:r>
            <a:r>
              <a:rPr lang="en-US" dirty="0">
                <a:effectLst/>
                <a:latin typeface="Calibri"/>
                <a:cs typeface="Calibri"/>
              </a:rPr>
              <a:t> to reach processing during business hours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Supplemental claims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than any year prior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300" b="1" dirty="0">
                <a:solidFill>
                  <a:srgbClr val="000000"/>
                </a:solidFill>
                <a:latin typeface="Calibri"/>
                <a:cs typeface="Calibri"/>
              </a:rPr>
              <a:t>17,000+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distinct users 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over </a:t>
            </a:r>
            <a:r>
              <a:rPr lang="en-US" sz="2300" b="1" dirty="0">
                <a:solidFill>
                  <a:srgbClr val="000000"/>
                </a:solidFill>
                <a:latin typeface="Calibri"/>
                <a:cs typeface="Calibri"/>
              </a:rPr>
              <a:t>13,800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institutions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submitted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enrollments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Displays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Chapter 33 percentages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the first time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ever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Enhanced student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protection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A2510-ADAF-4FB0-D0E8-8C99CC1DE5A2}"/>
              </a:ext>
            </a:extLst>
          </p:cNvPr>
          <p:cNvSpPr txBox="1"/>
          <p:nvPr/>
        </p:nvSpPr>
        <p:spPr>
          <a:xfrm>
            <a:off x="5757192" y="5798240"/>
            <a:ext cx="1615308" cy="3696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US" sz="1400" i="1" noProof="0">
                <a:latin typeface="Calibri"/>
                <a:cs typeface="Calibri"/>
              </a:rPr>
              <a:t>Data as of</a:t>
            </a:r>
            <a:r>
              <a:rPr lang="en-US" sz="1400" i="1">
                <a:latin typeface="Calibri"/>
                <a:cs typeface="Calibri"/>
              </a:rPr>
              <a:t> 10/11/23</a:t>
            </a:r>
            <a:endParaRPr lang="en-US" sz="1400" i="1" noProof="0">
              <a:latin typeface="Calibri"/>
              <a:cs typeface="Calibri"/>
            </a:endParaRPr>
          </a:p>
        </p:txBody>
      </p:sp>
      <p:pic>
        <p:nvPicPr>
          <p:cNvPr id="2052" name="Picture 4" descr="A picture containing text, person, posing, people&#10;&#10;Description automatically generated">
            <a:extLst>
              <a:ext uri="{FF2B5EF4-FFF2-40B4-BE49-F238E27FC236}">
                <a16:creationId xmlns:a16="http://schemas.microsoft.com/office/drawing/2014/main" id="{A5774DCA-AAB8-D3DA-0F37-C02483EB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50" y="1859496"/>
            <a:ext cx="1590292" cy="1372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me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0A278905-8CDC-431B-F510-FACC03B48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60" y="4523330"/>
            <a:ext cx="1874253" cy="10552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4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5F60-4E92-9343-A928-E1A1D248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New Enrollment Manager</a:t>
            </a:r>
            <a:br>
              <a:rPr lang="en-US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  Features and Enhancements</a:t>
            </a:r>
            <a:endParaRPr lang="en-US">
              <a:solidFill>
                <a:schemeClr val="tx1"/>
              </a:solidFill>
              <a:ea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B1F-D193-468C-B432-07E8A1608FAB}"/>
              </a:ext>
            </a:extLst>
          </p:cNvPr>
          <p:cNvSpPr txBox="1"/>
          <p:nvPr/>
        </p:nvSpPr>
        <p:spPr>
          <a:xfrm>
            <a:off x="70870" y="131298"/>
            <a:ext cx="169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US" sz="1600" b="1">
                <a:latin typeface="Calibri"/>
                <a:cs typeface="Calibri"/>
              </a:rPr>
              <a:t>Feedback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44423-2146-E033-0612-A3D74FEE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469852"/>
            <a:ext cx="1724232" cy="1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A502-1132-D299-E30E-98D9F590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1476"/>
            <a:ext cx="11430000" cy="450273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Enrollment Manager | October Updates</a:t>
            </a: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DA17818-C864-87BC-609B-DC8BE154588A}"/>
              </a:ext>
            </a:extLst>
          </p:cNvPr>
          <p:cNvSpPr txBox="1">
            <a:spLocks/>
          </p:cNvSpPr>
          <p:nvPr/>
        </p:nvSpPr>
        <p:spPr>
          <a:xfrm>
            <a:off x="381000" y="1022168"/>
            <a:ext cx="10411691" cy="5711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Deployed 178 updates on October 8, 2023. The following </a:t>
            </a:r>
            <a:r>
              <a:rPr lang="en-US" sz="1800" b="1">
                <a:latin typeface="Calibri"/>
                <a:cs typeface="Calibri"/>
              </a:rPr>
              <a:t>features and enhancements </a:t>
            </a:r>
            <a:r>
              <a:rPr lang="en-US" sz="1800">
                <a:latin typeface="Calibri"/>
                <a:cs typeface="Calibri"/>
              </a:rPr>
              <a:t>are now available in Enrollment Manager as we continue to improve the SCO experience.</a:t>
            </a:r>
          </a:p>
          <a:p>
            <a:endParaRPr lang="en-US" sz="180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7AAAA-5A1F-2802-9C16-191086D1744E}"/>
              </a:ext>
            </a:extLst>
          </p:cNvPr>
          <p:cNvSpPr txBox="1"/>
          <p:nvPr/>
        </p:nvSpPr>
        <p:spPr>
          <a:xfrm>
            <a:off x="6476943" y="2764126"/>
            <a:ext cx="4901958" cy="24083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 fontAlgn="base"/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Ability 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export </a:t>
            </a:r>
            <a:r>
              <a:rPr lang="en-US" b="1">
                <a:solidFill>
                  <a:srgbClr val="000000"/>
                </a:solidFill>
                <a:latin typeface="Calibri"/>
                <a:cs typeface="Calibri"/>
              </a:rPr>
              <a:t>filtered student lists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into a CSV file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when on the Students Tab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+mn-lt"/>
                <a:cs typeface="+mn-lt"/>
              </a:rPr>
              <a:t>Update to the warning message displayed when </a:t>
            </a:r>
            <a:r>
              <a:rPr lang="en-US" b="1">
                <a:latin typeface="Calibri"/>
                <a:ea typeface="+mn-lt"/>
                <a:cs typeface="+mn-lt"/>
              </a:rPr>
              <a:t>adding VET TEC enrollments</a:t>
            </a:r>
            <a:endParaRPr lang="en-US" b="1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+mn-lt"/>
                <a:cs typeface="+mn-lt"/>
              </a:rPr>
              <a:t>Correction to </a:t>
            </a:r>
            <a:r>
              <a:rPr lang="en-US" b="1">
                <a:latin typeface="Calibri"/>
                <a:ea typeface="+mn-lt"/>
                <a:cs typeface="+mn-lt"/>
              </a:rPr>
              <a:t>make sorting not case sensitive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Calibri"/>
                <a:cs typeface="Calibri"/>
              </a:rPr>
              <a:t>Increased character limit on the Notes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 field</a:t>
            </a:r>
            <a:endParaRPr lang="en-US" b="1" i="0">
              <a:solidFill>
                <a:srgbClr val="000000"/>
              </a:solidFill>
              <a:effectLst/>
              <a:latin typeface="Calibri"/>
              <a:cs typeface="Arial" panose="020B0604020202020204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DF946A0-7A34-B8B6-76EA-CB1364FDC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91" y="1731156"/>
            <a:ext cx="1227989" cy="1227989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A2C9AA3-5EFC-DF2B-524E-D286C89E0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51" y="1731156"/>
            <a:ext cx="1122772" cy="1122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3A420-2E6C-7092-67F3-61C5252460EA}"/>
              </a:ext>
            </a:extLst>
          </p:cNvPr>
          <p:cNvSpPr txBox="1"/>
          <p:nvPr/>
        </p:nvSpPr>
        <p:spPr>
          <a:xfrm>
            <a:off x="381000" y="2992817"/>
            <a:ext cx="5731271" cy="41626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Enhancements to the 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View Details tab,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including the ability to 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see the Objective, Program, Benefit Type and Enrollment ID on the View </a:t>
            </a:r>
            <a:r>
              <a:rPr lang="en-US" b="1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etails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page without going to the Print page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en-US">
              <a:latin typeface="Calibri"/>
              <a:cs typeface="Arial" panose="020B0604020202020204"/>
            </a:endParaRPr>
          </a:p>
          <a:p>
            <a:pPr marL="285750" indent="-285750" fontAlgn="base">
              <a:spcBef>
                <a:spcPts val="300"/>
              </a:spcBef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Enhancements</a:t>
            </a:r>
            <a:r>
              <a:rPr lang="en-US">
                <a:latin typeface="Calibri"/>
                <a:ea typeface="+mn-lt"/>
                <a:cs typeface="Calibri"/>
              </a:rPr>
              <a:t> </a:t>
            </a:r>
            <a:r>
              <a:rPr lang="en-US" sz="1800" b="0" i="0" u="none" strike="noStrike">
                <a:effectLst/>
                <a:latin typeface="Calibri"/>
                <a:ea typeface="+mn-lt"/>
                <a:cs typeface="Calibri"/>
              </a:rPr>
              <a:t>to </a:t>
            </a:r>
            <a:r>
              <a:rPr lang="en-US">
                <a:latin typeface="Calibri"/>
                <a:ea typeface="+mn-lt"/>
                <a:cs typeface="Calibri"/>
              </a:rPr>
              <a:t>the </a:t>
            </a:r>
            <a:r>
              <a:rPr lang="en-US" b="1">
                <a:latin typeface="Calibri"/>
                <a:ea typeface="+mn-lt"/>
                <a:cs typeface="Calibri"/>
              </a:rPr>
              <a:t>Enrollment Tab, </a:t>
            </a:r>
            <a:r>
              <a:rPr lang="en-US">
                <a:latin typeface="Calibri"/>
                <a:ea typeface="+mn-lt"/>
                <a:cs typeface="Calibri"/>
              </a:rPr>
              <a:t>including:</a:t>
            </a:r>
          </a:p>
          <a:p>
            <a:pPr marL="742950" lvl="1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+mn-lt"/>
                <a:cs typeface="Calibri"/>
              </a:rPr>
              <a:t>The a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bility to see Benefit Type </a:t>
            </a:r>
            <a:r>
              <a:rPr lang="en-US">
                <a:latin typeface="Calibri"/>
                <a:ea typeface="+mn-lt"/>
                <a:cs typeface="+mn-lt"/>
              </a:rPr>
              <a:t>under which enrollments and amendments were submitted</a:t>
            </a:r>
          </a:p>
          <a:p>
            <a:pPr marL="742950" lvl="1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+mn-lt"/>
                <a:cs typeface="+mn-lt"/>
              </a:rPr>
              <a:t>The ability to see the Objective type, Program name and Benefit Type when adding an enrollment </a:t>
            </a:r>
          </a:p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>
              <a:latin typeface="Calibri"/>
              <a:ea typeface="+mn-lt"/>
              <a:cs typeface="+mn-lt"/>
            </a:endParaRPr>
          </a:p>
          <a:p>
            <a:pPr algn="l" rtl="0" fontAlgn="base">
              <a:spcBef>
                <a:spcPts val="300"/>
              </a:spcBef>
            </a:pP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1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3143-99DC-157C-E97C-B6E7B9CD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Manager | Future Updates</a:t>
            </a:r>
            <a:br>
              <a:rPr lang="en-US"/>
            </a:br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A566F45-55C1-5B83-8CC4-F6FBA88055CC}"/>
              </a:ext>
            </a:extLst>
          </p:cNvPr>
          <p:cNvSpPr txBox="1">
            <a:spLocks/>
          </p:cNvSpPr>
          <p:nvPr/>
        </p:nvSpPr>
        <p:spPr>
          <a:xfrm>
            <a:off x="279400" y="897632"/>
            <a:ext cx="10485268" cy="6840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The following </a:t>
            </a:r>
            <a:r>
              <a:rPr lang="en-US" sz="1800" b="1">
                <a:latin typeface="Calibri"/>
                <a:cs typeface="Calibri"/>
              </a:rPr>
              <a:t>features and enhancements </a:t>
            </a:r>
            <a:r>
              <a:rPr lang="en-US" sz="1800">
                <a:latin typeface="Calibri"/>
                <a:cs typeface="Calibri"/>
              </a:rPr>
              <a:t>are planned for future system updates. </a:t>
            </a:r>
            <a:endParaRPr lang="en-US" sz="180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6C392-10FD-9177-A15B-12F9F49E557B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228600">
              <a:spcAft>
                <a:spcPts val="1200"/>
              </a:spcAft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B3B8F-F0FB-45BC-CFF3-6A9B4F5C7670}"/>
              </a:ext>
            </a:extLst>
          </p:cNvPr>
          <p:cNvSpPr txBox="1"/>
          <p:nvPr/>
        </p:nvSpPr>
        <p:spPr>
          <a:xfrm>
            <a:off x="383822" y="1580444"/>
            <a:ext cx="1019754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228600">
              <a:spcAft>
                <a:spcPts val="1200"/>
              </a:spcAft>
            </a:pPr>
            <a:r>
              <a:rPr lang="en-US" b="1" dirty="0">
                <a:latin typeface="Calibri"/>
                <a:ea typeface="Calibri"/>
                <a:cs typeface="Calibri"/>
              </a:rPr>
              <a:t>System Updates:</a:t>
            </a:r>
            <a:r>
              <a:rPr lang="en-US" dirty="0">
                <a:latin typeface="Calibri"/>
                <a:ea typeface="Calibri"/>
                <a:cs typeface="Calibri"/>
              </a:rPr>
              <a:t>​</a:t>
            </a:r>
          </a:p>
          <a:p>
            <a:pPr marL="742950" lvl="1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Enrollment term dates will appear in chronological order on 1999 </a:t>
            </a:r>
            <a:r>
              <a:rPr lang="en-US" dirty="0">
                <a:latin typeface="Calibri"/>
                <a:ea typeface="+mn-lt"/>
                <a:cs typeface="+mn-lt"/>
              </a:rPr>
              <a:t>printed PDFs</a:t>
            </a:r>
          </a:p>
          <a:p>
            <a:pPr marL="742950" lvl="1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effectLst/>
                <a:latin typeface="Calibri"/>
                <a:cs typeface="Calibri"/>
              </a:rPr>
              <a:t>The “Add student to school" link was incorrectly showing on newly created student pages and will no longer be displayed. Newly created students </a:t>
            </a:r>
            <a:r>
              <a:rPr lang="en-US" dirty="0">
                <a:latin typeface="Calibri"/>
                <a:cs typeface="Calibri"/>
              </a:rPr>
              <a:t>already </a:t>
            </a:r>
            <a:r>
              <a:rPr lang="en-US" sz="1800" dirty="0">
                <a:effectLst/>
                <a:latin typeface="Calibri"/>
                <a:cs typeface="Calibri"/>
              </a:rPr>
              <a:t>have an active academic record aligned to the school of the SCO creating the new student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742950" lvl="1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The bio and contact information of existing students </a:t>
            </a:r>
            <a:r>
              <a:rPr lang="en-US" dirty="0">
                <a:latin typeface="Calibri"/>
                <a:ea typeface="+mn-lt"/>
                <a:cs typeface="+mn-lt"/>
              </a:rPr>
              <a:t>will be read-only fields. Users can add this information if they do not exist on file.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742950" lvl="1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The VR&amp;E email address section on Benefits Tab will be enables when the benefit type is changed to Chapter 31. </a:t>
            </a:r>
            <a:endParaRPr lang="en-US" sz="14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11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E01FD9-159A-73AC-372B-292C8B6EE08C}"/>
              </a:ext>
            </a:extLst>
          </p:cNvPr>
          <p:cNvSpPr/>
          <p:nvPr/>
        </p:nvSpPr>
        <p:spPr>
          <a:xfrm>
            <a:off x="362357" y="2837874"/>
            <a:ext cx="11187492" cy="660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10BB9-7B59-A817-1A51-27FF59717C31}"/>
              </a:ext>
            </a:extLst>
          </p:cNvPr>
          <p:cNvSpPr/>
          <p:nvPr/>
        </p:nvSpPr>
        <p:spPr>
          <a:xfrm>
            <a:off x="627823" y="4379077"/>
            <a:ext cx="10899396" cy="561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6830CF3-4947-242B-1C51-50BDF488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57" y="341545"/>
            <a:ext cx="10058400" cy="587584"/>
          </a:xfrm>
        </p:spPr>
        <p:txBody>
          <a:bodyPr wrap="square" lIns="0" tIns="0" rIns="0" bIns="0" anchor="ctr" anchorCtr="0">
            <a:noAutofit/>
          </a:bodyPr>
          <a:lstStyle/>
          <a:p>
            <a:r>
              <a:rPr lang="en-US" b="1">
                <a:solidFill>
                  <a:srgbClr val="002060"/>
                </a:solidFill>
              </a:rPr>
              <a:t>Refinement of Custom Remarks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CF8A89-B478-3EFE-68DE-EF7DC77760CC}"/>
              </a:ext>
            </a:extLst>
          </p:cNvPr>
          <p:cNvSpPr txBox="1">
            <a:spLocks/>
          </p:cNvSpPr>
          <p:nvPr/>
        </p:nvSpPr>
        <p:spPr>
          <a:xfrm>
            <a:off x="362357" y="843113"/>
            <a:ext cx="10495033" cy="82595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Custom Remarks for Chapter 33 enrollments at Institutions of Higher Learning (IHL) and Non-College Degree (NCD) facilities are no longer available in most cases.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3DD88982-8379-5A4C-3AB0-86B72DCF5023}"/>
              </a:ext>
            </a:extLst>
          </p:cNvPr>
          <p:cNvSpPr/>
          <p:nvPr/>
        </p:nvSpPr>
        <p:spPr>
          <a:xfrm>
            <a:off x="3084484" y="3973943"/>
            <a:ext cx="1866301" cy="14617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>
              <a:lnSpc>
                <a:spcPts val="1700"/>
              </a:lnSpc>
            </a:pPr>
            <a:r>
              <a:rPr lang="en-US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Incarcerated Students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BE6D8C6-61A8-B415-C327-6D2967B8423F}"/>
              </a:ext>
            </a:extLst>
          </p:cNvPr>
          <p:cNvSpPr/>
          <p:nvPr/>
        </p:nvSpPr>
        <p:spPr>
          <a:xfrm>
            <a:off x="5201021" y="3941776"/>
            <a:ext cx="1694635" cy="1493950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lnSpc>
                <a:spcPts val="1700"/>
              </a:lnSpc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Tuition &amp; Fees in a foreign currency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4F77EA52-4FB2-41F0-782F-1EDD731C4D45}"/>
              </a:ext>
            </a:extLst>
          </p:cNvPr>
          <p:cNvSpPr/>
          <p:nvPr/>
        </p:nvSpPr>
        <p:spPr>
          <a:xfrm>
            <a:off x="7145892" y="3941776"/>
            <a:ext cx="1694635" cy="1493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>
              <a:lnSpc>
                <a:spcPts val="1700"/>
              </a:lnSpc>
            </a:pPr>
            <a:r>
              <a:rPr lang="en-US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Survey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C8F67BE-1DF3-ECB5-26AE-979EF2A1BF1F}"/>
              </a:ext>
            </a:extLst>
          </p:cNvPr>
          <p:cNvSpPr/>
          <p:nvPr/>
        </p:nvSpPr>
        <p:spPr>
          <a:xfrm>
            <a:off x="1149041" y="3967831"/>
            <a:ext cx="1694635" cy="1467895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700"/>
              </a:lnSpc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Dual Degree 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5BD93-ED81-C511-7202-40EB23E7B763}"/>
              </a:ext>
            </a:extLst>
          </p:cNvPr>
          <p:cNvSpPr txBox="1"/>
          <p:nvPr/>
        </p:nvSpPr>
        <p:spPr>
          <a:xfrm>
            <a:off x="308993" y="1713633"/>
            <a:ext cx="1084102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Guidance: </a:t>
            </a:r>
            <a:r>
              <a:rPr lang="en-US" dirty="0">
                <a:latin typeface="Calibri"/>
                <a:cs typeface="Calibri"/>
              </a:rPr>
              <a:t>When adding or amending an enrollment, please select from one of the new or existing VBA Remarks as needed. Enrollments for all non-33 (Chapters 31, 30, 1606, 35), On-the-Job Training/Apprenticeships (OJT/APP) and Flight schools will still be able to use Custom Remarks.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97DFEBC1-9807-E4F7-BB27-83BDCD9A46BC}"/>
              </a:ext>
            </a:extLst>
          </p:cNvPr>
          <p:cNvSpPr/>
          <p:nvPr/>
        </p:nvSpPr>
        <p:spPr>
          <a:xfrm>
            <a:off x="9090763" y="3931641"/>
            <a:ext cx="1694635" cy="1504085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ts val="1700"/>
              </a:lnSpc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Correcting previously terminated enrollment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0F446-DD27-8F8C-250F-AA7A55940E34}"/>
              </a:ext>
            </a:extLst>
          </p:cNvPr>
          <p:cNvSpPr txBox="1"/>
          <p:nvPr/>
        </p:nvSpPr>
        <p:spPr>
          <a:xfrm>
            <a:off x="596562" y="2841257"/>
            <a:ext cx="1062823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0">
                <a:solidFill>
                  <a:srgbClr val="002060"/>
                </a:solidFill>
                <a:effectLst/>
                <a:latin typeface="Calibri"/>
                <a:cs typeface="Calibri"/>
              </a:rPr>
              <a:t>To aid in this transition, </a:t>
            </a:r>
            <a:r>
              <a:rPr lang="en-US" b="1" i="0">
                <a:solidFill>
                  <a:srgbClr val="002060"/>
                </a:solidFill>
                <a:effectLst/>
                <a:latin typeface="Calibri"/>
                <a:cs typeface="Calibri"/>
              </a:rPr>
              <a:t>if one of the below </a:t>
            </a:r>
            <a:r>
              <a:rPr lang="en-US" b="1" i="1">
                <a:solidFill>
                  <a:srgbClr val="002060"/>
                </a:solidFill>
                <a:effectLst/>
                <a:latin typeface="Calibri"/>
                <a:cs typeface="Calibri"/>
              </a:rPr>
              <a:t>new</a:t>
            </a:r>
            <a:r>
              <a:rPr lang="en-US" b="1" i="0">
                <a:solidFill>
                  <a:srgbClr val="002060"/>
                </a:solidFill>
                <a:effectLst/>
                <a:latin typeface="Calibri"/>
                <a:cs typeface="Calibri"/>
              </a:rPr>
              <a:t> VBA Remarks is selected,</a:t>
            </a:r>
            <a:r>
              <a:rPr lang="en-US" b="1">
                <a:solidFill>
                  <a:srgbClr val="002060"/>
                </a:solidFill>
                <a:latin typeface="Calibri"/>
                <a:cs typeface="Calibri"/>
              </a:rPr>
              <a:t> </a:t>
            </a:r>
            <a:r>
              <a:rPr lang="en-US">
                <a:solidFill>
                  <a:srgbClr val="002060"/>
                </a:solidFill>
                <a:latin typeface="Calibri"/>
                <a:cs typeface="Calibri"/>
              </a:rPr>
              <a:t>SCOs will be required to provide additional information</a:t>
            </a:r>
            <a:r>
              <a:rPr lang="en-US" i="0">
                <a:solidFill>
                  <a:srgbClr val="002060"/>
                </a:solidFill>
                <a:effectLst/>
                <a:latin typeface="Calibri"/>
                <a:cs typeface="Calibri"/>
              </a:rPr>
              <a:t>.</a:t>
            </a: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BAE9B13D-479F-A3CA-17D8-4050F691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24" y="3970628"/>
            <a:ext cx="6953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4356574B-C93D-9DCC-5DB3-784A0F31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82" y="3957091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id="{BBAAC7A7-BE52-7382-CD95-57FE9D04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2" y="3903535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&#10;&#10;Description automatically generated">
            <a:extLst>
              <a:ext uri="{FF2B5EF4-FFF2-40B4-BE49-F238E27FC236}">
                <a16:creationId xmlns:a16="http://schemas.microsoft.com/office/drawing/2014/main" id="{CF160AAA-60E7-191A-3BB0-0D412F6E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16" y="403566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con&#10;&#10;Description automatically generated">
            <a:extLst>
              <a:ext uri="{FF2B5EF4-FFF2-40B4-BE49-F238E27FC236}">
                <a16:creationId xmlns:a16="http://schemas.microsoft.com/office/drawing/2014/main" id="{4B600842-E3A2-4B48-61AC-2C4A5F64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125">
            <a:off x="9633279" y="389835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50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37536&quot;&gt;&lt;object type=&quot;3&quot; unique_id=&quot;37537&quot;&gt;&lt;property id=&quot;20148&quot; value=&quot;5&quot;/&gt;&lt;property id=&quot;20300&quot; value=&quot;Slide 1 - &amp;quot; School Certifying Official Enrollment Manager Event VBA Education Service&amp;quot;&quot;/&gt;&lt;property id=&quot;20307&quot; value=&quot;267&quot;/&gt;&lt;/object&gt;&lt;object type=&quot;3&quot; unique_id=&quot;37538&quot;&gt;&lt;property id=&quot;20148&quot; value=&quot;5&quot;/&gt;&lt;property id=&quot;20300&quot; value=&quot;Slide 2 - &amp;quot;SCO EM Event Recommendation&amp;quot;&quot;/&gt;&lt;property id=&quot;20307&quot; value=&quot;2146847441&quot;/&gt;&lt;/object&gt;&lt;object type=&quot;3&quot; unique_id=&quot;37539&quot;&gt;&lt;property id=&quot;20148&quot; value=&quot;5&quot;/&gt;&lt;property id=&quot;20300&quot; value=&quot;Slide 3 - &amp;quot;EM Modernization Fair Stations&amp;quot;&quot;/&gt;&lt;property id=&quot;20307&quot; value=&quot;2146847451&quot;/&gt;&lt;/object&gt;&lt;object type=&quot;3&quot; unique_id=&quot;37540&quot;&gt;&lt;property id=&quot;20148&quot; value=&quot;5&quot;/&gt;&lt;property id=&quot;20300&quot; value=&quot;Slide 4 - &amp;quot;Event Venue Comparison&amp;quot;&quot;/&gt;&lt;property id=&quot;20307&quot; value=&quot;2146847450&quot;/&gt;&lt;/object&gt;&lt;object type=&quot;3&quot; unique_id=&quot;37541&quot;&gt;&lt;property id=&quot;20148&quot; value=&quot;5&quot;/&gt;&lt;property id=&quot;20300&quot; value=&quot;Slide 5 - &amp;quot;EM SCO Workshop Timeline and Activities&amp;quot;&quot;/&gt;&lt;property id=&quot;20307&quot; value=&quot;273&quot;/&gt;&lt;/object&gt;&lt;object type=&quot;3&quot; unique_id=&quot;37542&quot;&gt;&lt;property id=&quot;20148&quot; value=&quot;5&quot;/&gt;&lt;property id=&quot;20300&quot; value=&quot;Slide 6&quot;/&gt;&lt;property id=&quot;20307&quot; value=&quot;838841117&quot;/&gt;&lt;/object&gt;&lt;/object&gt;&lt;object type=&quot;8&quot; unique_id=&quot;37550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3.xml><?xml version="1.0" encoding="utf-8"?>
<a:theme xmlns:a="http://schemas.openxmlformats.org/drawingml/2006/main" name="1_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 SCO Conference Deck_Working Slides.potx" id="{2BB27825-546E-45F7-8E9E-F647AD88F56A}" vid="{CD57A25D-F8D1-4227-BCF2-FFA91392E3D3}"/>
    </a:ext>
  </a:extLst>
</a:theme>
</file>

<file path=ppt/theme/theme4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5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6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7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2fa39d-3171-400a-9304-2fef89689d21">
      <UserInfo>
        <DisplayName>Miesemer, Lillian A. (she/her/hers)</DisplayName>
        <AccountId>140</AccountId>
        <AccountType/>
      </UserInfo>
      <UserInfo>
        <DisplayName>Williams, Gerald M. (he/him/his)</DisplayName>
        <AccountId>92</AccountId>
        <AccountType/>
      </UserInfo>
      <UserInfo>
        <DisplayName>Quick Deploy Users</DisplayName>
        <AccountId>20</AccountId>
        <AccountType/>
      </UserInfo>
      <UserInfo>
        <DisplayName>Linnell, Jennifer L.</DisplayName>
        <AccountId>225</AccountId>
        <AccountType/>
      </UserInfo>
      <UserInfo>
        <DisplayName>Cherry-Alexander, Selica M., VBAVACO</DisplayName>
        <AccountId>107</AccountId>
        <AccountType/>
      </UserInfo>
      <UserInfo>
        <DisplayName>Lee, Triana, VBASTL</DisplayName>
        <AccountId>431</AccountId>
        <AccountType/>
      </UserInfo>
      <UserInfo>
        <DisplayName>Kendrix, Angela, VBAVACO</DisplayName>
        <AccountId>1006</AccountId>
        <AccountType/>
      </UserInfo>
      <UserInfo>
        <DisplayName>Taylor, Tressea C., VBAMUSK</DisplayName>
        <AccountId>843</AccountId>
        <AccountType/>
      </UserInfo>
      <UserInfo>
        <DisplayName>Chapman, Teresa L., VBAMUSK</DisplayName>
        <AccountId>104</AccountId>
        <AccountType/>
      </UserInfo>
      <UserInfo>
        <DisplayName>Boling, Velma S., VBAMUSK</DisplayName>
        <AccountId>488</AccountId>
        <AccountType/>
      </UserInfo>
      <UserInfo>
        <DisplayName>Nail, Katholene, VBAMUSK</DisplayName>
        <AccountId>1485</AccountId>
        <AccountType/>
      </UserInfo>
      <UserInfo>
        <DisplayName>Traveon D. Ward Sr VBASTL</DisplayName>
        <AccountId>274</AccountId>
        <AccountType/>
      </UserInfo>
      <UserInfo>
        <DisplayName>Caruso, Katharine E., VBAVACO</DisplayName>
        <AccountId>178</AccountId>
        <AccountType/>
      </UserInfo>
      <UserInfo>
        <DisplayName>Solem, Marit M. , VBASTL</DisplayName>
        <AccountId>266</AccountId>
        <AccountType/>
      </UserInfo>
      <UserInfo>
        <DisplayName>Lieberman, Justin B.</DisplayName>
        <AccountId>2116</AccountId>
        <AccountType/>
      </UserInfo>
      <UserInfo>
        <DisplayName>Coleman, Hope R.</DisplayName>
        <AccountId>131</AccountId>
        <AccountType/>
      </UserInfo>
      <UserInfo>
        <DisplayName>Garrison, Nila L., VBAMUSK</DisplayName>
        <AccountId>135</AccountId>
        <AccountType/>
      </UserInfo>
      <UserInfo>
        <DisplayName>Balder, Jodie L., VBAWSAL</DisplayName>
        <AccountId>163</AccountId>
        <AccountType/>
      </UserInfo>
      <UserInfo>
        <DisplayName>COLE, Melissa, VBANASH</DisplayName>
        <AccountId>181</AccountId>
        <AccountType/>
      </UserInfo>
    </SharedWithUsers>
    <TaxCatchAll xmlns="452fa39d-3171-400a-9304-2fef89689d21" xsi:nil="true"/>
    <lcf76f155ced4ddcb4097134ff3c332f xmlns="ab181a99-06ac-4e78-8388-d9f7d731aeb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3972A9898E44196227D8BE6D71D22" ma:contentTypeVersion="16" ma:contentTypeDescription="Create a new document." ma:contentTypeScope="" ma:versionID="35f9ce62118cfdf49cd140ab2c979aba">
  <xsd:schema xmlns:xsd="http://www.w3.org/2001/XMLSchema" xmlns:xs="http://www.w3.org/2001/XMLSchema" xmlns:p="http://schemas.microsoft.com/office/2006/metadata/properties" xmlns:ns1="http://schemas.microsoft.com/sharepoint/v3" xmlns:ns2="ab181a99-06ac-4e78-8388-d9f7d731aebb" xmlns:ns3="452fa39d-3171-400a-9304-2fef89689d21" targetNamespace="http://schemas.microsoft.com/office/2006/metadata/properties" ma:root="true" ma:fieldsID="7e29ac2a53d0cb704f373035d39650dd" ns1:_="" ns2:_="" ns3:_="">
    <xsd:import namespace="http://schemas.microsoft.com/sharepoint/v3"/>
    <xsd:import namespace="ab181a99-06ac-4e78-8388-d9f7d731aebb"/>
    <xsd:import namespace="452fa39d-3171-400a-9304-2fef89689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81a99-06ac-4e78-8388-d9f7d731a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fa39d-3171-400a-9304-2fef89689d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cac4af8-597a-4b15-be99-6f023465876f}" ma:internalName="TaxCatchAll" ma:showField="CatchAllData" ma:web="452fa39d-3171-400a-9304-2fef89689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6471B-5572-493B-8DC0-940045783C9C}">
  <ds:schemaRefs>
    <ds:schemaRef ds:uri="452fa39d-3171-400a-9304-2fef89689d21"/>
    <ds:schemaRef ds:uri="ab181a99-06ac-4e78-8388-d9f7d731ae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BB934F-A2CA-4E18-9152-77BB6B685F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04E46-C21B-4BEF-84B2-404F499C8D9C}">
  <ds:schemaRefs>
    <ds:schemaRef ds:uri="452fa39d-3171-400a-9304-2fef89689d21"/>
    <ds:schemaRef ds:uri="ab181a99-06ac-4e78-8388-d9f7d731ae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c9b68e5-0371-4f27-93af-8d15f794dc29}" enabled="1" method="Privileged" siteId="{a01f407a-85cb-4a16-98bb-f28e6384bd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2992</Words>
  <Application>Microsoft Office PowerPoint</Application>
  <PresentationFormat>Widescreen</PresentationFormat>
  <Paragraphs>343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Century Gothic</vt:lpstr>
      <vt:lpstr>Graphik</vt:lpstr>
      <vt:lpstr>Myriad Pro</vt:lpstr>
      <vt:lpstr>System Font</vt:lpstr>
      <vt:lpstr>Wingdings</vt:lpstr>
      <vt:lpstr>10_Office Theme</vt:lpstr>
      <vt:lpstr>DGIB</vt:lpstr>
      <vt:lpstr>1_DGIB</vt:lpstr>
      <vt:lpstr>DGIB</vt:lpstr>
      <vt:lpstr>DGIB</vt:lpstr>
      <vt:lpstr>DGIB</vt:lpstr>
      <vt:lpstr>DGIB</vt:lpstr>
      <vt:lpstr> School Certifying Official  (SCO) Workshop   Veterans Benefits Administration Education Service</vt:lpstr>
      <vt:lpstr>Agenda</vt:lpstr>
      <vt:lpstr>Digital GI Bill (DGIB) Overview </vt:lpstr>
      <vt:lpstr>Enrollment Manager Outcomes</vt:lpstr>
      <vt:lpstr>Enrollment Manager Successes</vt:lpstr>
      <vt:lpstr>New Enrollment Manager   Features and Enhancements</vt:lpstr>
      <vt:lpstr>Enrollment Manager | October Updates</vt:lpstr>
      <vt:lpstr>Enrollment Manager | Future Updates </vt:lpstr>
      <vt:lpstr>Refinement of Custom Remarks</vt:lpstr>
      <vt:lpstr>Enrollment Manager | VBA Remarks </vt:lpstr>
      <vt:lpstr>Updated Enrollment Manager User Guide </vt:lpstr>
      <vt:lpstr>Navigating Enrollment Manager: Tips and FAQs </vt:lpstr>
      <vt:lpstr>PowerPoint Presentation</vt:lpstr>
      <vt:lpstr>Searching for a Student</vt:lpstr>
      <vt:lpstr>Adding a Student to a School</vt:lpstr>
      <vt:lpstr>Adding a New Student</vt:lpstr>
      <vt:lpstr>Add and Submit an Enrollment</vt:lpstr>
      <vt:lpstr>Add an Inactive Students Guidance</vt:lpstr>
      <vt:lpstr>PowerPoint Presentation</vt:lpstr>
      <vt:lpstr>Enrollment Manager | Frequently Asked Questions</vt:lpstr>
      <vt:lpstr>Enrollment Statuses: VA-ONCE To EM</vt:lpstr>
      <vt:lpstr>Enrollment Manager | Frequently Asked Questions</vt:lpstr>
      <vt:lpstr>Enrollment Manager Tips and Reminders</vt:lpstr>
      <vt:lpstr>SCOs Should:</vt:lpstr>
      <vt:lpstr>Additional Resources and Annual Training Reminders</vt:lpstr>
      <vt:lpstr>Enrollment Manager | Resources Overview</vt:lpstr>
      <vt:lpstr>PowerPoint Presentation</vt:lpstr>
      <vt:lpstr>SCO Annual Training Portal (FY 2024)</vt:lpstr>
      <vt:lpstr> Training Self-Certification Steps </vt:lpstr>
      <vt:lpstr> Conference Session Self-Certification</vt:lpstr>
      <vt:lpstr> Annual Training Resources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GI Bill</dc:title>
  <dc:creator>Riordan, Johnny</dc:creator>
  <cp:lastModifiedBy>Tennant, Brittany M., VBAMUSK</cp:lastModifiedBy>
  <cp:revision>3</cp:revision>
  <cp:lastPrinted>2022-11-07T14:06:21Z</cp:lastPrinted>
  <dcterms:created xsi:type="dcterms:W3CDTF">2021-11-12T14:36:44Z</dcterms:created>
  <dcterms:modified xsi:type="dcterms:W3CDTF">2023-10-13T22:19:13Z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0x0101003E33972A9898E44196227D8BE6D71D22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