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650" r:id="rId5"/>
    <p:sldMasterId id="2147483651" r:id="rId6"/>
  </p:sldMasterIdLst>
  <p:notesMasterIdLst>
    <p:notesMasterId r:id="rId28"/>
  </p:notesMasterIdLst>
  <p:handoutMasterIdLst>
    <p:handoutMasterId r:id="rId29"/>
  </p:handoutMasterIdLst>
  <p:sldIdLst>
    <p:sldId id="256" r:id="rId7"/>
    <p:sldId id="366" r:id="rId8"/>
    <p:sldId id="295" r:id="rId9"/>
    <p:sldId id="359" r:id="rId10"/>
    <p:sldId id="363" r:id="rId11"/>
    <p:sldId id="335" r:id="rId12"/>
    <p:sldId id="323" r:id="rId13"/>
    <p:sldId id="348" r:id="rId14"/>
    <p:sldId id="369" r:id="rId15"/>
    <p:sldId id="344" r:id="rId16"/>
    <p:sldId id="345" r:id="rId17"/>
    <p:sldId id="360" r:id="rId18"/>
    <p:sldId id="367" r:id="rId19"/>
    <p:sldId id="330" r:id="rId20"/>
    <p:sldId id="368" r:id="rId21"/>
    <p:sldId id="328" r:id="rId22"/>
    <p:sldId id="319" r:id="rId23"/>
    <p:sldId id="364" r:id="rId24"/>
    <p:sldId id="365" r:id="rId25"/>
    <p:sldId id="311" r:id="rId26"/>
    <p:sldId id="333" r:id="rId27"/>
  </p:sldIdLst>
  <p:sldSz cx="9144000" cy="6858000" type="screen4x3"/>
  <p:notesSz cx="6954838" cy="93091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5717A006-8AEA-43BB-A331-6EEC17461AB9}">
          <p14:sldIdLst>
            <p14:sldId id="256"/>
            <p14:sldId id="366"/>
            <p14:sldId id="295"/>
            <p14:sldId id="359"/>
            <p14:sldId id="363"/>
            <p14:sldId id="335"/>
            <p14:sldId id="323"/>
            <p14:sldId id="348"/>
            <p14:sldId id="369"/>
            <p14:sldId id="344"/>
            <p14:sldId id="345"/>
            <p14:sldId id="360"/>
            <p14:sldId id="367"/>
            <p14:sldId id="330"/>
            <p14:sldId id="368"/>
            <p14:sldId id="328"/>
            <p14:sldId id="319"/>
            <p14:sldId id="364"/>
            <p14:sldId id="365"/>
            <p14:sldId id="311"/>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ells, Lisa, VBAMONT" initials="FLV" lastIdx="1" clrIdx="6">
    <p:extLst>
      <p:ext uri="{19B8F6BF-5375-455C-9EA6-DF929625EA0E}">
        <p15:presenceInfo xmlns:p15="http://schemas.microsoft.com/office/powerpoint/2012/main" userId="S::Lisa.Fells@va.gov::5fd2853a-1e88-4b02-ba53-4ffe77376910" providerId="AD"/>
      </p:ext>
    </p:extLst>
  </p:cmAuthor>
  <p:cmAuthor id="1" name="Riley, Christi (CJ), VBAVACO" initials="RC(V" lastIdx="22" clrIdx="0">
    <p:extLst>
      <p:ext uri="{19B8F6BF-5375-455C-9EA6-DF929625EA0E}">
        <p15:presenceInfo xmlns:p15="http://schemas.microsoft.com/office/powerpoint/2012/main" userId="S-1-5-21-1409082233-764733703-682003330-334356" providerId="AD"/>
      </p:ext>
    </p:extLst>
  </p:cmAuthor>
  <p:cmAuthor id="2" name="Bernheimer, Allison" initials="AB" lastIdx="67" clrIdx="1">
    <p:extLst>
      <p:ext uri="{19B8F6BF-5375-455C-9EA6-DF929625EA0E}">
        <p15:presenceInfo xmlns:p15="http://schemas.microsoft.com/office/powerpoint/2012/main" userId="Bernheimer, Allison" providerId="None"/>
      </p:ext>
    </p:extLst>
  </p:cmAuthor>
  <p:cmAuthor id="3" name="Kuehnle, Kristine, VBAVACO" initials="KKV" lastIdx="11" clrIdx="2">
    <p:extLst>
      <p:ext uri="{19B8F6BF-5375-455C-9EA6-DF929625EA0E}">
        <p15:presenceInfo xmlns:p15="http://schemas.microsoft.com/office/powerpoint/2012/main" userId="S-1-5-21-1409082233-764733703-682003330-26935" providerId="AD"/>
      </p:ext>
    </p:extLst>
  </p:cmAuthor>
  <p:cmAuthor id="4" name="Hirsch, Sharon M., VBAVACO" initials="HSMV" lastIdx="9" clrIdx="3">
    <p:extLst>
      <p:ext uri="{19B8F6BF-5375-455C-9EA6-DF929625EA0E}">
        <p15:presenceInfo xmlns:p15="http://schemas.microsoft.com/office/powerpoint/2012/main" userId="S-1-5-21-1409082233-764733703-682003330-413136" providerId="AD"/>
      </p:ext>
    </p:extLst>
  </p:cmAuthor>
  <p:cmAuthor id="5" name="Department of Veterans Affairs" initials="DoVA" lastIdx="5" clrIdx="4">
    <p:extLst>
      <p:ext uri="{19B8F6BF-5375-455C-9EA6-DF929625EA0E}">
        <p15:presenceInfo xmlns:p15="http://schemas.microsoft.com/office/powerpoint/2012/main" userId="Department of Veterans Affairs" providerId="None"/>
      </p:ext>
    </p:extLst>
  </p:cmAuthor>
  <p:cmAuthor id="6" name="Church, Cheryl L. (CPS - Professional Services)" initials="CCL(-PS" lastIdx="1" clrIdx="5">
    <p:extLst>
      <p:ext uri="{19B8F6BF-5375-455C-9EA6-DF929625EA0E}">
        <p15:presenceInfo xmlns:p15="http://schemas.microsoft.com/office/powerpoint/2012/main" userId="S-1-5-21-1409082233-764733703-682003330-662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3575" autoAdjust="0"/>
  </p:normalViewPr>
  <p:slideViewPr>
    <p:cSldViewPr>
      <p:cViewPr varScale="1">
        <p:scale>
          <a:sx n="100" d="100"/>
          <a:sy n="100" d="100"/>
        </p:scale>
        <p:origin x="204" y="36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1998" y="-9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0-11-19T13:39:39.564"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3127" tIns="46564" rIns="93127" bIns="46564" rtlCol="0"/>
          <a:lstStyle>
            <a:lvl1pPr algn="l">
              <a:defRPr sz="1200"/>
            </a:lvl1pPr>
          </a:lstStyle>
          <a:p>
            <a:endParaRPr lang="en-US" dirty="0"/>
          </a:p>
        </p:txBody>
      </p:sp>
      <p:sp>
        <p:nvSpPr>
          <p:cNvPr id="3" name="Date Placeholder 2"/>
          <p:cNvSpPr>
            <a:spLocks noGrp="1"/>
          </p:cNvSpPr>
          <p:nvPr>
            <p:ph type="dt" sz="quarter" idx="1"/>
          </p:nvPr>
        </p:nvSpPr>
        <p:spPr>
          <a:xfrm>
            <a:off x="3939472" y="0"/>
            <a:ext cx="3013763" cy="465455"/>
          </a:xfrm>
          <a:prstGeom prst="rect">
            <a:avLst/>
          </a:prstGeom>
        </p:spPr>
        <p:txBody>
          <a:bodyPr vert="horz" lIns="93127" tIns="46564" rIns="93127" bIns="46564" rtlCol="0"/>
          <a:lstStyle>
            <a:lvl1pPr algn="r">
              <a:defRPr sz="1200"/>
            </a:lvl1pPr>
          </a:lstStyle>
          <a:p>
            <a:fld id="{41748DC7-9324-460D-8FFC-442F663B561E}" type="datetimeFigureOut">
              <a:rPr lang="en-US" smtClean="0"/>
              <a:t>10/18/2021</a:t>
            </a:fld>
            <a:endParaRPr lang="en-US" dirty="0"/>
          </a:p>
        </p:txBody>
      </p:sp>
      <p:sp>
        <p:nvSpPr>
          <p:cNvPr id="4" name="Footer Placeholder 3"/>
          <p:cNvSpPr>
            <a:spLocks noGrp="1"/>
          </p:cNvSpPr>
          <p:nvPr>
            <p:ph type="ftr" sz="quarter" idx="2"/>
          </p:nvPr>
        </p:nvSpPr>
        <p:spPr>
          <a:xfrm>
            <a:off x="1" y="8842030"/>
            <a:ext cx="3013763" cy="465455"/>
          </a:xfrm>
          <a:prstGeom prst="rect">
            <a:avLst/>
          </a:prstGeom>
        </p:spPr>
        <p:txBody>
          <a:bodyPr vert="horz" lIns="93127" tIns="46564" rIns="93127" bIns="465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72" y="8842030"/>
            <a:ext cx="3013763" cy="465455"/>
          </a:xfrm>
          <a:prstGeom prst="rect">
            <a:avLst/>
          </a:prstGeom>
        </p:spPr>
        <p:txBody>
          <a:bodyPr vert="horz" lIns="93127" tIns="46564" rIns="93127" bIns="46564" rtlCol="0" anchor="b"/>
          <a:lstStyle>
            <a:lvl1pPr algn="r">
              <a:defRPr sz="1200"/>
            </a:lvl1pPr>
          </a:lstStyle>
          <a:p>
            <a:fld id="{8CE0BBCD-995A-46F3-859D-BC1F4A877A93}" type="slidenum">
              <a:rPr lang="en-US" smtClean="0"/>
              <a:t>‹#›</a:t>
            </a:fld>
            <a:endParaRPr lang="en-US" dirty="0"/>
          </a:p>
        </p:txBody>
      </p:sp>
    </p:spTree>
    <p:extLst>
      <p:ext uri="{BB962C8B-B14F-4D97-AF65-F5344CB8AC3E}">
        <p14:creationId xmlns:p14="http://schemas.microsoft.com/office/powerpoint/2010/main" val="3907979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5455"/>
          </a:xfrm>
          <a:prstGeom prst="rect">
            <a:avLst/>
          </a:prstGeom>
        </p:spPr>
        <p:txBody>
          <a:bodyPr vert="horz" lIns="93127" tIns="46564" rIns="93127" bIns="46564" rtlCol="0"/>
          <a:lstStyle>
            <a:lvl1pPr algn="l">
              <a:defRPr sz="1200"/>
            </a:lvl1pPr>
          </a:lstStyle>
          <a:p>
            <a:endParaRPr lang="en-US" dirty="0"/>
          </a:p>
        </p:txBody>
      </p:sp>
      <p:sp>
        <p:nvSpPr>
          <p:cNvPr id="3" name="Date Placeholder 2"/>
          <p:cNvSpPr>
            <a:spLocks noGrp="1"/>
          </p:cNvSpPr>
          <p:nvPr>
            <p:ph type="dt" idx="1"/>
          </p:nvPr>
        </p:nvSpPr>
        <p:spPr>
          <a:xfrm>
            <a:off x="3939472" y="0"/>
            <a:ext cx="3013763" cy="465455"/>
          </a:xfrm>
          <a:prstGeom prst="rect">
            <a:avLst/>
          </a:prstGeom>
        </p:spPr>
        <p:txBody>
          <a:bodyPr vert="horz" lIns="93127" tIns="46564" rIns="93127" bIns="46564" rtlCol="0"/>
          <a:lstStyle>
            <a:lvl1pPr algn="r">
              <a:defRPr sz="1200"/>
            </a:lvl1pPr>
          </a:lstStyle>
          <a:p>
            <a:fld id="{DEA26BCB-379F-4012-B393-76A33F09CE48}" type="datetimeFigureOut">
              <a:rPr lang="en-US" smtClean="0"/>
              <a:t>10/18/2021</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27" tIns="46564" rIns="93127" bIns="46564"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27" tIns="46564" rIns="93127" bIns="465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13763" cy="465455"/>
          </a:xfrm>
          <a:prstGeom prst="rect">
            <a:avLst/>
          </a:prstGeom>
        </p:spPr>
        <p:txBody>
          <a:bodyPr vert="horz" lIns="93127" tIns="46564" rIns="93127" bIns="465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72" y="8842030"/>
            <a:ext cx="3013763" cy="465455"/>
          </a:xfrm>
          <a:prstGeom prst="rect">
            <a:avLst/>
          </a:prstGeom>
        </p:spPr>
        <p:txBody>
          <a:bodyPr vert="horz" lIns="93127" tIns="46564" rIns="93127" bIns="46564" rtlCol="0" anchor="b"/>
          <a:lstStyle>
            <a:lvl1pPr algn="r">
              <a:defRPr sz="1200"/>
            </a:lvl1pPr>
          </a:lstStyle>
          <a:p>
            <a:fld id="{8D508956-73FC-4D21-84EB-58E547F9EC3E}" type="slidenum">
              <a:rPr lang="en-US" smtClean="0"/>
              <a:t>‹#›</a:t>
            </a:fld>
            <a:endParaRPr lang="en-US" dirty="0"/>
          </a:p>
        </p:txBody>
      </p:sp>
    </p:spTree>
    <p:extLst>
      <p:ext uri="{BB962C8B-B14F-4D97-AF65-F5344CB8AC3E}">
        <p14:creationId xmlns:p14="http://schemas.microsoft.com/office/powerpoint/2010/main" val="151994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08956-73FC-4D21-84EB-58E547F9EC3E}" type="slidenum">
              <a:rPr lang="en-US" smtClean="0"/>
              <a:t>1</a:t>
            </a:fld>
            <a:endParaRPr lang="en-US" dirty="0"/>
          </a:p>
        </p:txBody>
      </p:sp>
    </p:spTree>
    <p:extLst>
      <p:ext uri="{BB962C8B-B14F-4D97-AF65-F5344CB8AC3E}">
        <p14:creationId xmlns:p14="http://schemas.microsoft.com/office/powerpoint/2010/main" val="28994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08956-73FC-4D21-84EB-58E547F9EC3E}" type="slidenum">
              <a:rPr lang="en-US" smtClean="0"/>
              <a:t>17</a:t>
            </a:fld>
            <a:endParaRPr lang="en-US" dirty="0"/>
          </a:p>
        </p:txBody>
      </p:sp>
    </p:spTree>
    <p:extLst>
      <p:ext uri="{BB962C8B-B14F-4D97-AF65-F5344CB8AC3E}">
        <p14:creationId xmlns:p14="http://schemas.microsoft.com/office/powerpoint/2010/main" val="18953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08956-73FC-4D21-84EB-58E547F9EC3E}" type="slidenum">
              <a:rPr lang="en-US" smtClean="0"/>
              <a:t>20</a:t>
            </a:fld>
            <a:endParaRPr lang="en-US" dirty="0"/>
          </a:p>
        </p:txBody>
      </p:sp>
    </p:spTree>
    <p:extLst>
      <p:ext uri="{BB962C8B-B14F-4D97-AF65-F5344CB8AC3E}">
        <p14:creationId xmlns:p14="http://schemas.microsoft.com/office/powerpoint/2010/main" val="409355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08956-73FC-4D21-84EB-58E547F9EC3E}" type="slidenum">
              <a:rPr lang="en-US" smtClean="0"/>
              <a:t>21</a:t>
            </a:fld>
            <a:endParaRPr lang="en-US" dirty="0"/>
          </a:p>
        </p:txBody>
      </p:sp>
    </p:spTree>
    <p:extLst>
      <p:ext uri="{BB962C8B-B14F-4D97-AF65-F5344CB8AC3E}">
        <p14:creationId xmlns:p14="http://schemas.microsoft.com/office/powerpoint/2010/main" val="278884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dirty="0"/>
          </a:p>
        </p:txBody>
      </p:sp>
      <p:sp>
        <p:nvSpPr>
          <p:cNvPr id="23556" name="Slide Number Placeholder 3"/>
          <p:cNvSpPr>
            <a:spLocks noGrp="1"/>
          </p:cNvSpPr>
          <p:nvPr>
            <p:ph type="sldNum" sz="quarter" idx="5"/>
          </p:nvPr>
        </p:nvSpPr>
        <p:spPr>
          <a:noFill/>
        </p:spPr>
        <p:txBody>
          <a:bodyPr/>
          <a:lstStyle>
            <a:lvl1pPr eaLnBrk="0" hangingPunct="0">
              <a:defRPr sz="2800">
                <a:solidFill>
                  <a:schemeClr val="tx2"/>
                </a:solidFill>
                <a:latin typeface="Arial" charset="0"/>
              </a:defRPr>
            </a:lvl1pPr>
            <a:lvl2pPr marL="742501" indent="-285579" eaLnBrk="0" hangingPunct="0">
              <a:defRPr sz="2800">
                <a:solidFill>
                  <a:schemeClr val="tx2"/>
                </a:solidFill>
                <a:latin typeface="Arial" charset="0"/>
              </a:defRPr>
            </a:lvl2pPr>
            <a:lvl3pPr marL="1142309" indent="-228462" eaLnBrk="0" hangingPunct="0">
              <a:defRPr sz="2800">
                <a:solidFill>
                  <a:schemeClr val="tx2"/>
                </a:solidFill>
                <a:latin typeface="Arial" charset="0"/>
              </a:defRPr>
            </a:lvl3pPr>
            <a:lvl4pPr marL="1599231" indent="-228462" eaLnBrk="0" hangingPunct="0">
              <a:defRPr sz="2800">
                <a:solidFill>
                  <a:schemeClr val="tx2"/>
                </a:solidFill>
                <a:latin typeface="Arial" charset="0"/>
              </a:defRPr>
            </a:lvl4pPr>
            <a:lvl5pPr marL="2056156" indent="-228462" eaLnBrk="0" hangingPunct="0">
              <a:defRPr sz="2800">
                <a:solidFill>
                  <a:schemeClr val="tx2"/>
                </a:solidFill>
                <a:latin typeface="Arial" charset="0"/>
              </a:defRPr>
            </a:lvl5pPr>
            <a:lvl6pPr marL="2513078" indent="-228462" algn="ctr" eaLnBrk="0" fontAlgn="base" hangingPunct="0">
              <a:spcBef>
                <a:spcPct val="0"/>
              </a:spcBef>
              <a:spcAft>
                <a:spcPct val="0"/>
              </a:spcAft>
              <a:defRPr sz="2800">
                <a:solidFill>
                  <a:schemeClr val="tx2"/>
                </a:solidFill>
                <a:latin typeface="Arial" charset="0"/>
              </a:defRPr>
            </a:lvl6pPr>
            <a:lvl7pPr marL="2970005" indent="-228462" algn="ctr" eaLnBrk="0" fontAlgn="base" hangingPunct="0">
              <a:spcBef>
                <a:spcPct val="0"/>
              </a:spcBef>
              <a:spcAft>
                <a:spcPct val="0"/>
              </a:spcAft>
              <a:defRPr sz="2800">
                <a:solidFill>
                  <a:schemeClr val="tx2"/>
                </a:solidFill>
                <a:latin typeface="Arial" charset="0"/>
              </a:defRPr>
            </a:lvl7pPr>
            <a:lvl8pPr marL="3426927" indent="-228462" algn="ctr" eaLnBrk="0" fontAlgn="base" hangingPunct="0">
              <a:spcBef>
                <a:spcPct val="0"/>
              </a:spcBef>
              <a:spcAft>
                <a:spcPct val="0"/>
              </a:spcAft>
              <a:defRPr sz="2800">
                <a:solidFill>
                  <a:schemeClr val="tx2"/>
                </a:solidFill>
                <a:latin typeface="Arial" charset="0"/>
              </a:defRPr>
            </a:lvl8pPr>
            <a:lvl9pPr marL="3883850" indent="-228462" algn="ctr" eaLnBrk="0" fontAlgn="base" hangingPunct="0">
              <a:spcBef>
                <a:spcPct val="0"/>
              </a:spcBef>
              <a:spcAft>
                <a:spcPct val="0"/>
              </a:spcAft>
              <a:defRPr sz="2800">
                <a:solidFill>
                  <a:schemeClr val="tx2"/>
                </a:solidFill>
                <a:latin typeface="Arial" charset="0"/>
              </a:defRPr>
            </a:lvl9pPr>
          </a:lstStyle>
          <a:p>
            <a:pPr eaLnBrk="1" hangingPunct="1"/>
            <a:fld id="{EB5395B6-C7D5-457A-A0CE-34757AABD429}" type="slidenum">
              <a:rPr lang="en-US" altLang="en-US" sz="1200"/>
              <a:pPr eaLnBrk="1" hangingPunct="1"/>
              <a:t>3</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suggest removing and rewording.  </a:t>
            </a:r>
          </a:p>
        </p:txBody>
      </p:sp>
      <p:sp>
        <p:nvSpPr>
          <p:cNvPr id="4" name="Slide Number Placeholder 3"/>
          <p:cNvSpPr>
            <a:spLocks noGrp="1"/>
          </p:cNvSpPr>
          <p:nvPr>
            <p:ph type="sldNum" sz="quarter" idx="10"/>
          </p:nvPr>
        </p:nvSpPr>
        <p:spPr/>
        <p:txBody>
          <a:bodyPr/>
          <a:lstStyle/>
          <a:p>
            <a:fld id="{8D508956-73FC-4D21-84EB-58E547F9EC3E}" type="slidenum">
              <a:rPr lang="en-US" smtClean="0"/>
              <a:t>6</a:t>
            </a:fld>
            <a:endParaRPr lang="en-US" dirty="0"/>
          </a:p>
        </p:txBody>
      </p:sp>
    </p:spTree>
    <p:extLst>
      <p:ext uri="{BB962C8B-B14F-4D97-AF65-F5344CB8AC3E}">
        <p14:creationId xmlns:p14="http://schemas.microsoft.com/office/powerpoint/2010/main" val="64180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508956-73FC-4D21-84EB-58E547F9EC3E}" type="slidenum">
              <a:rPr lang="en-US" smtClean="0"/>
              <a:t>7</a:t>
            </a:fld>
            <a:endParaRPr lang="en-US" dirty="0"/>
          </a:p>
        </p:txBody>
      </p:sp>
    </p:spTree>
    <p:extLst>
      <p:ext uri="{BB962C8B-B14F-4D97-AF65-F5344CB8AC3E}">
        <p14:creationId xmlns:p14="http://schemas.microsoft.com/office/powerpoint/2010/main" val="285306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08956-73FC-4D21-84EB-58E547F9EC3E}" type="slidenum">
              <a:rPr lang="en-US" smtClean="0"/>
              <a:t>8</a:t>
            </a:fld>
            <a:endParaRPr lang="en-US" dirty="0"/>
          </a:p>
        </p:txBody>
      </p:sp>
    </p:spTree>
    <p:extLst>
      <p:ext uri="{BB962C8B-B14F-4D97-AF65-F5344CB8AC3E}">
        <p14:creationId xmlns:p14="http://schemas.microsoft.com/office/powerpoint/2010/main" val="227994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508956-73FC-4D21-84EB-58E547F9EC3E}" type="slidenum">
              <a:rPr lang="en-US" smtClean="0"/>
              <a:t>10</a:t>
            </a:fld>
            <a:endParaRPr lang="en-US" dirty="0"/>
          </a:p>
        </p:txBody>
      </p:sp>
    </p:spTree>
    <p:extLst>
      <p:ext uri="{BB962C8B-B14F-4D97-AF65-F5344CB8AC3E}">
        <p14:creationId xmlns:p14="http://schemas.microsoft.com/office/powerpoint/2010/main" val="307554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8D508956-73FC-4D21-84EB-58E547F9EC3E}" type="slidenum">
              <a:rPr lang="en-US" smtClean="0"/>
              <a:t>11</a:t>
            </a:fld>
            <a:endParaRPr lang="en-US" dirty="0"/>
          </a:p>
        </p:txBody>
      </p:sp>
    </p:spTree>
    <p:extLst>
      <p:ext uri="{BB962C8B-B14F-4D97-AF65-F5344CB8AC3E}">
        <p14:creationId xmlns:p14="http://schemas.microsoft.com/office/powerpoint/2010/main" val="386043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08956-73FC-4D21-84EB-58E547F9EC3E}" type="slidenum">
              <a:rPr lang="en-US" smtClean="0"/>
              <a:t>14</a:t>
            </a:fld>
            <a:endParaRPr lang="en-US" dirty="0"/>
          </a:p>
        </p:txBody>
      </p:sp>
    </p:spTree>
    <p:extLst>
      <p:ext uri="{BB962C8B-B14F-4D97-AF65-F5344CB8AC3E}">
        <p14:creationId xmlns:p14="http://schemas.microsoft.com/office/powerpoint/2010/main" val="199280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508956-73FC-4D21-84EB-58E547F9EC3E}" type="slidenum">
              <a:rPr lang="en-US" smtClean="0"/>
              <a:t>16</a:t>
            </a:fld>
            <a:endParaRPr lang="en-US" dirty="0"/>
          </a:p>
        </p:txBody>
      </p:sp>
    </p:spTree>
    <p:extLst>
      <p:ext uri="{BB962C8B-B14F-4D97-AF65-F5344CB8AC3E}">
        <p14:creationId xmlns:p14="http://schemas.microsoft.com/office/powerpoint/2010/main" val="21139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FBB095-13B8-430A-A778-576CE86D0F04}" type="slidenum">
              <a:rPr lang="en-US"/>
              <a:pPr>
                <a:defRPr/>
              </a:pPr>
              <a:t>‹#›</a:t>
            </a:fld>
            <a:endParaRPr lang="en-US" dirty="0"/>
          </a:p>
        </p:txBody>
      </p:sp>
    </p:spTree>
    <p:extLst>
      <p:ext uri="{BB962C8B-B14F-4D97-AF65-F5344CB8AC3E}">
        <p14:creationId xmlns:p14="http://schemas.microsoft.com/office/powerpoint/2010/main" val="3814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smtClean="0"/>
            </a:lvl1pPr>
          </a:lstStyle>
          <a:p>
            <a:pPr>
              <a:defRPr/>
            </a:pP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3F240422-6EAB-4BF6-8051-CE1FD4B83147}" type="slidenum">
              <a:rPr lang="en-US" smtClean="0"/>
              <a:pPr>
                <a:defRPr/>
              </a:pPr>
              <a:t>‹#›</a:t>
            </a:fld>
            <a:endParaRPr lang="en-US" dirty="0"/>
          </a:p>
        </p:txBody>
      </p:sp>
      <p:sp>
        <p:nvSpPr>
          <p:cNvPr id="5" name="Date Placeholder 1"/>
          <p:cNvSpPr>
            <a:spLocks noGrp="1"/>
          </p:cNvSpPr>
          <p:nvPr>
            <p:ph type="dt" sz="half" idx="14"/>
          </p:nvPr>
        </p:nvSpPr>
        <p:spPr>
          <a:ln/>
        </p:spPr>
        <p:txBody>
          <a:bodyPr/>
          <a:lstStyle>
            <a:lvl1pPr>
              <a:defRPr/>
            </a:lvl1pPr>
          </a:lstStyle>
          <a:p>
            <a:pPr>
              <a:defRPr/>
            </a:pPr>
            <a:endParaRPr lang="en-US" dirty="0"/>
          </a:p>
        </p:txBody>
      </p:sp>
      <p:sp>
        <p:nvSpPr>
          <p:cNvPr id="7" name="Footer Placeholder 2"/>
          <p:cNvSpPr>
            <a:spLocks noGrp="1"/>
          </p:cNvSpPr>
          <p:nvPr>
            <p:ph type="ftr" sz="quarter" idx="15"/>
          </p:nvPr>
        </p:nvSpPr>
        <p:spPr>
          <a:ln/>
        </p:spPr>
        <p:txBody>
          <a:bodyPr/>
          <a:lstStyle>
            <a:lvl1pPr>
              <a:defRPr/>
            </a:lvl1pPr>
          </a:lstStyle>
          <a:p>
            <a:pPr>
              <a:defRPr/>
            </a:pPr>
            <a:endParaRPr lang="en-US" dirty="0"/>
          </a:p>
        </p:txBody>
      </p:sp>
      <p:sp>
        <p:nvSpPr>
          <p:cNvPr id="8" name="Footer Placeholder 3"/>
          <p:cNvSpPr>
            <a:spLocks noGrp="1"/>
          </p:cNvSpPr>
          <p:nvPr>
            <p:ph type="ftr" sz="quarter" idx="16"/>
          </p:nvPr>
        </p:nvSpPr>
        <p:spPr>
          <a:ln/>
        </p:spPr>
        <p:txBody>
          <a:bodyPr/>
          <a:lstStyle>
            <a:lvl1pPr>
              <a:defRPr/>
            </a:lvl1pPr>
          </a:lstStyle>
          <a:p>
            <a:pPr>
              <a:defRPr/>
            </a:pPr>
            <a:endParaRPr lang="en-US" dirty="0"/>
          </a:p>
        </p:txBody>
      </p:sp>
      <p:sp>
        <p:nvSpPr>
          <p:cNvPr id="9" name="Slide Number Placeholder 4"/>
          <p:cNvSpPr>
            <a:spLocks noGrp="1"/>
          </p:cNvSpPr>
          <p:nvPr>
            <p:ph type="sldNum" sz="quarter" idx="17"/>
          </p:nvPr>
        </p:nvSpPr>
        <p:spPr>
          <a:ln/>
        </p:spPr>
        <p:txBody>
          <a:bodyPr/>
          <a:lstStyle>
            <a:lvl1pPr>
              <a:defRPr/>
            </a:lvl1pPr>
          </a:lstStyle>
          <a:p>
            <a:pPr>
              <a:defRPr/>
            </a:pPr>
            <a:fld id="{C16FCE07-778F-4940-B973-2F75F9F64DED}" type="slidenum">
              <a:rPr lang="en-US"/>
              <a:pPr>
                <a:defRPr/>
              </a:pPr>
              <a:t>‹#›</a:t>
            </a:fld>
            <a:endParaRPr lang="en-US" dirty="0"/>
          </a:p>
        </p:txBody>
      </p:sp>
      <p:sp>
        <p:nvSpPr>
          <p:cNvPr id="10" name="Slide Number Placeholder 5"/>
          <p:cNvSpPr>
            <a:spLocks noGrp="1"/>
          </p:cNvSpPr>
          <p:nvPr>
            <p:ph type="sldNum" sz="quarter" idx="18"/>
          </p:nvPr>
        </p:nvSpPr>
        <p:spPr>
          <a:ln/>
        </p:spPr>
        <p:txBody>
          <a:bodyPr/>
          <a:lstStyle>
            <a:lvl1pPr>
              <a:defRPr/>
            </a:lvl1pPr>
          </a:lstStyle>
          <a:p>
            <a:pPr>
              <a:defRPr/>
            </a:pPr>
            <a:fld id="{A1A5C476-6378-4C9A-A039-62B899A9F6DC}" type="slidenum">
              <a:rPr lang="en-US"/>
              <a:pPr>
                <a:defRPr/>
              </a:pPr>
              <a:t>‹#›</a:t>
            </a:fld>
            <a:endParaRPr lang="en-US" dirty="0"/>
          </a:p>
        </p:txBody>
      </p:sp>
    </p:spTree>
    <p:extLst>
      <p:ext uri="{BB962C8B-B14F-4D97-AF65-F5344CB8AC3E}">
        <p14:creationId xmlns:p14="http://schemas.microsoft.com/office/powerpoint/2010/main" val="384646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mtClean="0"/>
            </a:lvl1pPr>
          </a:lstStyle>
          <a:p>
            <a:pPr>
              <a:defRPr/>
            </a:pPr>
            <a:endParaRPr lang="en-US" dirty="0"/>
          </a:p>
        </p:txBody>
      </p:sp>
      <p:sp>
        <p:nvSpPr>
          <p:cNvPr id="5" name="Slide Number Placeholder 4"/>
          <p:cNvSpPr>
            <a:spLocks noGrp="1"/>
          </p:cNvSpPr>
          <p:nvPr>
            <p:ph type="sldNum" sz="quarter" idx="13"/>
          </p:nvPr>
        </p:nvSpPr>
        <p:spPr/>
        <p:txBody>
          <a:bodyPr/>
          <a:lstStyle>
            <a:lvl1pPr>
              <a:defRPr/>
            </a:lvl1pPr>
          </a:lstStyle>
          <a:p>
            <a:pPr>
              <a:defRPr/>
            </a:pPr>
            <a:fld id="{E93770F7-50D3-49A4-86EC-F3C799408C79}" type="slidenum">
              <a:rPr lang="en-US"/>
              <a:pPr>
                <a:defRPr/>
              </a:pPr>
              <a:t>‹#›</a:t>
            </a:fld>
            <a:endParaRPr lang="en-US" dirty="0"/>
          </a:p>
        </p:txBody>
      </p:sp>
      <p:sp>
        <p:nvSpPr>
          <p:cNvPr id="4" name="Date Placeholder 1"/>
          <p:cNvSpPr>
            <a:spLocks noGrp="1"/>
          </p:cNvSpPr>
          <p:nvPr>
            <p:ph type="dt" sz="half" idx="14"/>
          </p:nvPr>
        </p:nvSpPr>
        <p:spPr>
          <a:ln/>
        </p:spPr>
        <p:txBody>
          <a:bodyPr/>
          <a:lstStyle>
            <a:lvl1pPr>
              <a:defRPr/>
            </a:lvl1pPr>
          </a:lstStyle>
          <a:p>
            <a:pPr>
              <a:defRPr/>
            </a:pPr>
            <a:endParaRPr lang="en-US" dirty="0"/>
          </a:p>
        </p:txBody>
      </p:sp>
      <p:sp>
        <p:nvSpPr>
          <p:cNvPr id="6" name="Footer Placeholder 2"/>
          <p:cNvSpPr>
            <a:spLocks noGrp="1"/>
          </p:cNvSpPr>
          <p:nvPr>
            <p:ph type="ftr" sz="quarter" idx="15"/>
          </p:nvPr>
        </p:nvSpPr>
        <p:spPr>
          <a:ln/>
        </p:spPr>
        <p:txBody>
          <a:bodyPr/>
          <a:lstStyle>
            <a:lvl1pPr>
              <a:defRPr/>
            </a:lvl1pPr>
          </a:lstStyle>
          <a:p>
            <a:pPr>
              <a:defRPr/>
            </a:pPr>
            <a:endParaRPr lang="en-US" dirty="0"/>
          </a:p>
        </p:txBody>
      </p:sp>
      <p:sp>
        <p:nvSpPr>
          <p:cNvPr id="7" name="Footer Placeholder 3"/>
          <p:cNvSpPr>
            <a:spLocks noGrp="1"/>
          </p:cNvSpPr>
          <p:nvPr>
            <p:ph type="ftr" sz="quarter" idx="16"/>
          </p:nvPr>
        </p:nvSpPr>
        <p:spPr>
          <a:ln/>
        </p:spPr>
        <p:txBody>
          <a:bodyPr/>
          <a:lstStyle>
            <a:lvl1pPr>
              <a:defRPr/>
            </a:lvl1pPr>
          </a:lstStyle>
          <a:p>
            <a:pPr>
              <a:defRPr/>
            </a:pPr>
            <a:endParaRPr lang="en-US" dirty="0"/>
          </a:p>
        </p:txBody>
      </p:sp>
      <p:sp>
        <p:nvSpPr>
          <p:cNvPr id="8" name="Slide Number Placeholder 4"/>
          <p:cNvSpPr>
            <a:spLocks noGrp="1"/>
          </p:cNvSpPr>
          <p:nvPr>
            <p:ph type="sldNum" sz="quarter" idx="17"/>
          </p:nvPr>
        </p:nvSpPr>
        <p:spPr>
          <a:ln/>
        </p:spPr>
        <p:txBody>
          <a:bodyPr/>
          <a:lstStyle>
            <a:lvl1pPr>
              <a:defRPr/>
            </a:lvl1pPr>
          </a:lstStyle>
          <a:p>
            <a:pPr>
              <a:defRPr/>
            </a:pPr>
            <a:fld id="{25F58905-B605-4D85-8849-FAE382BB2FE2}" type="slidenum">
              <a:rPr lang="en-US"/>
              <a:pPr>
                <a:defRPr/>
              </a:pPr>
              <a:t>‹#›</a:t>
            </a:fld>
            <a:endParaRPr lang="en-US" dirty="0"/>
          </a:p>
        </p:txBody>
      </p:sp>
      <p:sp>
        <p:nvSpPr>
          <p:cNvPr id="9" name="Slide Number Placeholder 5"/>
          <p:cNvSpPr>
            <a:spLocks noGrp="1"/>
          </p:cNvSpPr>
          <p:nvPr>
            <p:ph type="sldNum" sz="quarter" idx="18"/>
          </p:nvPr>
        </p:nvSpPr>
        <p:spPr>
          <a:ln/>
        </p:spPr>
        <p:txBody>
          <a:bodyPr/>
          <a:lstStyle>
            <a:lvl1pPr>
              <a:defRPr/>
            </a:lvl1pPr>
          </a:lstStyle>
          <a:p>
            <a:pPr>
              <a:defRPr/>
            </a:pPr>
            <a:fld id="{2CE6B3C8-C3E0-487D-84E5-C531F14A9484}" type="slidenum">
              <a:rPr lang="en-US"/>
              <a:pPr>
                <a:defRPr/>
              </a:pPr>
              <a:t>‹#›</a:t>
            </a:fld>
            <a:endParaRPr lang="en-US" dirty="0"/>
          </a:p>
        </p:txBody>
      </p:sp>
    </p:spTree>
    <p:extLst>
      <p:ext uri="{BB962C8B-B14F-4D97-AF65-F5344CB8AC3E}">
        <p14:creationId xmlns:p14="http://schemas.microsoft.com/office/powerpoint/2010/main" val="71863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smtClean="0"/>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A2F4C831-90C8-4609-852E-CD6123D6ED48}" type="slidenum">
              <a:rPr lang="en-US"/>
              <a:pPr>
                <a:defRPr/>
              </a:pPr>
              <a:t>‹#›</a:t>
            </a:fld>
            <a:endParaRPr lang="en-US" dirty="0"/>
          </a:p>
        </p:txBody>
      </p:sp>
      <p:sp>
        <p:nvSpPr>
          <p:cNvPr id="7" name="Date Placeholder 1"/>
          <p:cNvSpPr>
            <a:spLocks noGrp="1"/>
          </p:cNvSpPr>
          <p:nvPr>
            <p:ph type="dt" sz="half" idx="14"/>
          </p:nvPr>
        </p:nvSpPr>
        <p:spPr>
          <a:ln/>
        </p:spPr>
        <p:txBody>
          <a:bodyPr/>
          <a:lstStyle>
            <a:lvl1pPr>
              <a:defRPr/>
            </a:lvl1pPr>
          </a:lstStyle>
          <a:p>
            <a:pPr>
              <a:defRPr/>
            </a:pPr>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0" name="Footer Placeholder 3"/>
          <p:cNvSpPr>
            <a:spLocks noGrp="1"/>
          </p:cNvSpPr>
          <p:nvPr>
            <p:ph type="ftr" sz="quarter" idx="16"/>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A61A4C30-01E0-43D7-9BB8-AE5D86F581AE}" type="slidenum">
              <a:rPr lang="en-US"/>
              <a:pPr>
                <a:defRPr/>
              </a:pPr>
              <a:t>‹#›</a:t>
            </a:fld>
            <a:endParaRPr lang="en-US" dirty="0"/>
          </a:p>
        </p:txBody>
      </p:sp>
      <p:sp>
        <p:nvSpPr>
          <p:cNvPr id="12" name="Slide Number Placeholder 5"/>
          <p:cNvSpPr>
            <a:spLocks noGrp="1"/>
          </p:cNvSpPr>
          <p:nvPr>
            <p:ph type="sldNum" sz="quarter" idx="18"/>
          </p:nvPr>
        </p:nvSpPr>
        <p:spPr>
          <a:ln/>
        </p:spPr>
        <p:txBody>
          <a:bodyPr/>
          <a:lstStyle>
            <a:lvl1pPr>
              <a:defRPr/>
            </a:lvl1pPr>
          </a:lstStyle>
          <a:p>
            <a:pPr>
              <a:defRPr/>
            </a:pPr>
            <a:fld id="{E5E17E5B-1392-4E50-9DB3-9344AF4406ED}" type="slidenum">
              <a:rPr lang="en-US"/>
              <a:pPr>
                <a:defRPr/>
              </a:pPr>
              <a:t>‹#›</a:t>
            </a:fld>
            <a:endParaRPr lang="en-US" dirty="0"/>
          </a:p>
        </p:txBody>
      </p:sp>
    </p:spTree>
    <p:extLst>
      <p:ext uri="{BB962C8B-B14F-4D97-AF65-F5344CB8AC3E}">
        <p14:creationId xmlns:p14="http://schemas.microsoft.com/office/powerpoint/2010/main" val="364547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smtClean="0"/>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161305FF-814F-473D-94A7-BD18E6071811}" type="slidenum">
              <a:rPr lang="en-US"/>
              <a:pPr>
                <a:defRPr/>
              </a:pPr>
              <a:t>‹#›</a:t>
            </a:fld>
            <a:endParaRPr lang="en-US" dirty="0"/>
          </a:p>
        </p:txBody>
      </p:sp>
      <p:sp>
        <p:nvSpPr>
          <p:cNvPr id="7" name="Date Placeholder 1"/>
          <p:cNvSpPr>
            <a:spLocks noGrp="1"/>
          </p:cNvSpPr>
          <p:nvPr>
            <p:ph type="dt" sz="half" idx="14"/>
          </p:nvPr>
        </p:nvSpPr>
        <p:spPr>
          <a:ln/>
        </p:spPr>
        <p:txBody>
          <a:bodyPr/>
          <a:lstStyle>
            <a:lvl1pPr>
              <a:defRPr/>
            </a:lvl1pPr>
          </a:lstStyle>
          <a:p>
            <a:pPr>
              <a:defRPr/>
            </a:pPr>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0" name="Footer Placeholder 3"/>
          <p:cNvSpPr>
            <a:spLocks noGrp="1"/>
          </p:cNvSpPr>
          <p:nvPr>
            <p:ph type="ftr" sz="quarter" idx="16"/>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DA1096A8-6C0D-490A-88B8-4F85D78E1102}" type="slidenum">
              <a:rPr lang="en-US"/>
              <a:pPr>
                <a:defRPr/>
              </a:pPr>
              <a:t>‹#›</a:t>
            </a:fld>
            <a:endParaRPr lang="en-US" dirty="0"/>
          </a:p>
        </p:txBody>
      </p:sp>
      <p:sp>
        <p:nvSpPr>
          <p:cNvPr id="12" name="Slide Number Placeholder 5"/>
          <p:cNvSpPr>
            <a:spLocks noGrp="1"/>
          </p:cNvSpPr>
          <p:nvPr>
            <p:ph type="sldNum" sz="quarter" idx="18"/>
          </p:nvPr>
        </p:nvSpPr>
        <p:spPr>
          <a:ln/>
        </p:spPr>
        <p:txBody>
          <a:bodyPr/>
          <a:lstStyle>
            <a:lvl1pPr>
              <a:defRPr/>
            </a:lvl1pPr>
          </a:lstStyle>
          <a:p>
            <a:pPr>
              <a:defRPr/>
            </a:pPr>
            <a:fld id="{B314B8DB-F42F-4CD6-86C4-6043AD4D9F1D}" type="slidenum">
              <a:rPr lang="en-US"/>
              <a:pPr>
                <a:defRPr/>
              </a:pPr>
              <a:t>‹#›</a:t>
            </a:fld>
            <a:endParaRPr lang="en-US" dirty="0"/>
          </a:p>
        </p:txBody>
      </p:sp>
    </p:spTree>
    <p:extLst>
      <p:ext uri="{BB962C8B-B14F-4D97-AF65-F5344CB8AC3E}">
        <p14:creationId xmlns:p14="http://schemas.microsoft.com/office/powerpoint/2010/main" val="396561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mtClean="0"/>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154520EC-4F09-4254-8FC3-F0565E94C1D4}" type="slidenum">
              <a:rPr lang="en-US"/>
              <a:pPr>
                <a:defRPr/>
              </a:pPr>
              <a:t>‹#›</a:t>
            </a:fld>
            <a:endParaRPr lang="en-US" dirty="0"/>
          </a:p>
        </p:txBody>
      </p:sp>
      <p:sp>
        <p:nvSpPr>
          <p:cNvPr id="6" name="Date Placeholder 1"/>
          <p:cNvSpPr>
            <a:spLocks noGrp="1"/>
          </p:cNvSpPr>
          <p:nvPr>
            <p:ph type="dt" sz="half" idx="14"/>
          </p:nvPr>
        </p:nvSpPr>
        <p:spPr>
          <a:ln/>
        </p:spPr>
        <p:txBody>
          <a:bodyPr/>
          <a:lstStyle>
            <a:lvl1pPr>
              <a:defRPr/>
            </a:lvl1pPr>
          </a:lstStyle>
          <a:p>
            <a:pPr>
              <a:defRPr/>
            </a:pPr>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9" name="Footer Placeholder 3"/>
          <p:cNvSpPr>
            <a:spLocks noGrp="1"/>
          </p:cNvSpPr>
          <p:nvPr>
            <p:ph type="ftr" sz="quarter" idx="16"/>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036EC022-5C01-4530-9772-1270D85069B4}" type="slidenum">
              <a:rPr lang="en-US"/>
              <a:pPr>
                <a:defRPr/>
              </a:pPr>
              <a:t>‹#›</a:t>
            </a:fld>
            <a:endParaRPr lang="en-US" dirty="0"/>
          </a:p>
        </p:txBody>
      </p:sp>
      <p:sp>
        <p:nvSpPr>
          <p:cNvPr id="11" name="Slide Number Placeholder 5"/>
          <p:cNvSpPr>
            <a:spLocks noGrp="1"/>
          </p:cNvSpPr>
          <p:nvPr>
            <p:ph type="sldNum" sz="quarter" idx="18"/>
          </p:nvPr>
        </p:nvSpPr>
        <p:spPr>
          <a:ln/>
        </p:spPr>
        <p:txBody>
          <a:bodyPr/>
          <a:lstStyle>
            <a:lvl1pPr>
              <a:defRPr/>
            </a:lvl1pPr>
          </a:lstStyle>
          <a:p>
            <a:pPr>
              <a:defRPr/>
            </a:pPr>
            <a:fld id="{531F109B-4DF6-4558-8044-08E20D084A9A}" type="slidenum">
              <a:rPr lang="en-US"/>
              <a:pPr>
                <a:defRPr/>
              </a:pPr>
              <a:t>‹#›</a:t>
            </a:fld>
            <a:endParaRPr lang="en-US" dirty="0"/>
          </a:p>
        </p:txBody>
      </p:sp>
    </p:spTree>
    <p:extLst>
      <p:ext uri="{BB962C8B-B14F-4D97-AF65-F5344CB8AC3E}">
        <p14:creationId xmlns:p14="http://schemas.microsoft.com/office/powerpoint/2010/main" val="343586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mtClean="0"/>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88A1CD4C-155A-4B58-A7FE-A2BA431C08A8}" type="slidenum">
              <a:rPr lang="en-US"/>
              <a:pPr>
                <a:defRPr/>
              </a:pPr>
              <a:t>‹#›</a:t>
            </a:fld>
            <a:endParaRPr lang="en-US" dirty="0"/>
          </a:p>
        </p:txBody>
      </p:sp>
      <p:sp>
        <p:nvSpPr>
          <p:cNvPr id="6" name="Date Placeholder 1"/>
          <p:cNvSpPr>
            <a:spLocks noGrp="1"/>
          </p:cNvSpPr>
          <p:nvPr>
            <p:ph type="dt" sz="half" idx="14"/>
          </p:nvPr>
        </p:nvSpPr>
        <p:spPr>
          <a:ln/>
        </p:spPr>
        <p:txBody>
          <a:bodyPr/>
          <a:lstStyle>
            <a:lvl1pPr>
              <a:defRPr/>
            </a:lvl1pPr>
          </a:lstStyle>
          <a:p>
            <a:pPr>
              <a:defRPr/>
            </a:pPr>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9" name="Footer Placeholder 3"/>
          <p:cNvSpPr>
            <a:spLocks noGrp="1"/>
          </p:cNvSpPr>
          <p:nvPr>
            <p:ph type="ftr" sz="quarter" idx="16"/>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9C4D9649-1A0C-4888-82DF-572024AA11E9}" type="slidenum">
              <a:rPr lang="en-US"/>
              <a:pPr>
                <a:defRPr/>
              </a:pPr>
              <a:t>‹#›</a:t>
            </a:fld>
            <a:endParaRPr lang="en-US" dirty="0"/>
          </a:p>
        </p:txBody>
      </p:sp>
      <p:sp>
        <p:nvSpPr>
          <p:cNvPr id="11" name="Slide Number Placeholder 5"/>
          <p:cNvSpPr>
            <a:spLocks noGrp="1"/>
          </p:cNvSpPr>
          <p:nvPr>
            <p:ph type="sldNum" sz="quarter" idx="18"/>
          </p:nvPr>
        </p:nvSpPr>
        <p:spPr>
          <a:ln/>
        </p:spPr>
        <p:txBody>
          <a:bodyPr/>
          <a:lstStyle>
            <a:lvl1pPr>
              <a:defRPr/>
            </a:lvl1pPr>
          </a:lstStyle>
          <a:p>
            <a:pPr>
              <a:defRPr/>
            </a:pPr>
            <a:fld id="{7CE42CA7-1447-4262-93CC-4CA9ADD572B5}" type="slidenum">
              <a:rPr lang="en-US"/>
              <a:pPr>
                <a:defRPr/>
              </a:pPr>
              <a:t>‹#›</a:t>
            </a:fld>
            <a:endParaRPr lang="en-US" dirty="0"/>
          </a:p>
        </p:txBody>
      </p:sp>
    </p:spTree>
    <p:extLst>
      <p:ext uri="{BB962C8B-B14F-4D97-AF65-F5344CB8AC3E}">
        <p14:creationId xmlns:p14="http://schemas.microsoft.com/office/powerpoint/2010/main" val="362299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fontAlgn="auto">
              <a:spcBef>
                <a:spcPts val="0"/>
              </a:spcBef>
              <a:spcAft>
                <a:spcPts val="0"/>
              </a:spcAft>
              <a:defRPr/>
            </a:pPr>
            <a:r>
              <a:rPr lang="en-US" sz="1200" spc="100" dirty="0">
                <a:solidFill>
                  <a:prstClr val="white">
                    <a:lumMod val="65000"/>
                  </a:prstClr>
                </a:solidFill>
                <a:latin typeface="Calibri"/>
              </a:rPr>
              <a:t>VETERANS BENEFITS ADMINISTRATION</a:t>
            </a: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650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257614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1551917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0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C11E9-EA40-D54F-953A-82A4C72DAAAD}" type="slidenum">
              <a:rPr lang="en-US" smtClean="0">
                <a:solidFill>
                  <a:prstClr val="black">
                    <a:tint val="75000"/>
                  </a:prstClr>
                </a:solidFill>
              </a:rPr>
              <a:pPr/>
              <a:t>‹#›</a:t>
            </a:fld>
            <a:r>
              <a:rPr lang="en-US" dirty="0">
                <a:solidFill>
                  <a:prstClr val="black">
                    <a:tint val="75000"/>
                  </a:prstClr>
                </a:solidFill>
              </a:rPr>
              <a:t> I</a:t>
            </a:r>
          </a:p>
        </p:txBody>
      </p:sp>
      <p:sp>
        <p:nvSpPr>
          <p:cNvPr id="6" name="Date Placeholder 1"/>
          <p:cNvSpPr>
            <a:spLocks noGrp="1"/>
          </p:cNvSpPr>
          <p:nvPr>
            <p:ph type="dt" sz="half" idx="2"/>
          </p:nvPr>
        </p:nvSpPr>
        <p:spPr>
          <a:xfrm>
            <a:off x="661198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Tree>
    <p:extLst>
      <p:ext uri="{BB962C8B-B14F-4D97-AF65-F5344CB8AC3E}">
        <p14:creationId xmlns:p14="http://schemas.microsoft.com/office/powerpoint/2010/main" val="113466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mtClean="0"/>
            </a:lvl1pPr>
          </a:lstStyle>
          <a:p>
            <a:pPr>
              <a:defRPr/>
            </a:pPr>
            <a:endParaRPr lang="en-US" dirty="0"/>
          </a:p>
        </p:txBody>
      </p:sp>
      <p:sp>
        <p:nvSpPr>
          <p:cNvPr id="5" name="Slide Number Placeholder 4"/>
          <p:cNvSpPr>
            <a:spLocks noGrp="1"/>
          </p:cNvSpPr>
          <p:nvPr>
            <p:ph type="sldNum" sz="quarter" idx="13"/>
          </p:nvPr>
        </p:nvSpPr>
        <p:spPr/>
        <p:txBody>
          <a:bodyPr/>
          <a:lstStyle>
            <a:lvl1pPr>
              <a:defRPr/>
            </a:lvl1pPr>
          </a:lstStyle>
          <a:p>
            <a:pPr>
              <a:defRPr/>
            </a:pPr>
            <a:fld id="{E93770F7-50D3-49A4-86EC-F3C799408C79}" type="slidenum">
              <a:rPr lang="en-US"/>
              <a:pPr>
                <a:defRPr/>
              </a:pPr>
              <a:t>‹#›</a:t>
            </a:fld>
            <a:endParaRPr lang="en-US" dirty="0"/>
          </a:p>
        </p:txBody>
      </p:sp>
      <p:sp>
        <p:nvSpPr>
          <p:cNvPr id="4" name="Date Placeholder 1"/>
          <p:cNvSpPr>
            <a:spLocks noGrp="1"/>
          </p:cNvSpPr>
          <p:nvPr>
            <p:ph type="dt" sz="half" idx="14"/>
          </p:nvPr>
        </p:nvSpPr>
        <p:spPr>
          <a:ln/>
        </p:spPr>
        <p:txBody>
          <a:bodyPr/>
          <a:lstStyle>
            <a:lvl1pPr>
              <a:defRPr/>
            </a:lvl1pPr>
          </a:lstStyle>
          <a:p>
            <a:pPr>
              <a:defRPr/>
            </a:pPr>
            <a:endParaRPr lang="en-US" dirty="0"/>
          </a:p>
        </p:txBody>
      </p:sp>
      <p:sp>
        <p:nvSpPr>
          <p:cNvPr id="6" name="Footer Placeholder 2"/>
          <p:cNvSpPr>
            <a:spLocks noGrp="1"/>
          </p:cNvSpPr>
          <p:nvPr>
            <p:ph type="ftr" sz="quarter" idx="15"/>
          </p:nvPr>
        </p:nvSpPr>
        <p:spPr>
          <a:ln/>
        </p:spPr>
        <p:txBody>
          <a:bodyPr/>
          <a:lstStyle>
            <a:lvl1pPr>
              <a:defRPr/>
            </a:lvl1pPr>
          </a:lstStyle>
          <a:p>
            <a:pPr>
              <a:defRPr/>
            </a:pPr>
            <a:endParaRPr lang="en-US" dirty="0"/>
          </a:p>
        </p:txBody>
      </p:sp>
      <p:sp>
        <p:nvSpPr>
          <p:cNvPr id="7" name="Footer Placeholder 3"/>
          <p:cNvSpPr>
            <a:spLocks noGrp="1"/>
          </p:cNvSpPr>
          <p:nvPr>
            <p:ph type="ftr" sz="quarter" idx="16"/>
          </p:nvPr>
        </p:nvSpPr>
        <p:spPr>
          <a:ln/>
        </p:spPr>
        <p:txBody>
          <a:bodyPr/>
          <a:lstStyle>
            <a:lvl1pPr>
              <a:defRPr/>
            </a:lvl1pPr>
          </a:lstStyle>
          <a:p>
            <a:pPr>
              <a:defRPr/>
            </a:pPr>
            <a:endParaRPr lang="en-US" dirty="0"/>
          </a:p>
        </p:txBody>
      </p:sp>
      <p:sp>
        <p:nvSpPr>
          <p:cNvPr id="8" name="Slide Number Placeholder 4"/>
          <p:cNvSpPr>
            <a:spLocks noGrp="1"/>
          </p:cNvSpPr>
          <p:nvPr>
            <p:ph type="sldNum" sz="quarter" idx="17"/>
          </p:nvPr>
        </p:nvSpPr>
        <p:spPr>
          <a:ln/>
        </p:spPr>
        <p:txBody>
          <a:bodyPr/>
          <a:lstStyle>
            <a:lvl1pPr>
              <a:defRPr/>
            </a:lvl1pPr>
          </a:lstStyle>
          <a:p>
            <a:pPr>
              <a:defRPr/>
            </a:pPr>
            <a:fld id="{25F58905-B605-4D85-8849-FAE382BB2FE2}" type="slidenum">
              <a:rPr lang="en-US"/>
              <a:pPr>
                <a:defRPr/>
              </a:pPr>
              <a:t>‹#›</a:t>
            </a:fld>
            <a:endParaRPr lang="en-US" dirty="0"/>
          </a:p>
        </p:txBody>
      </p:sp>
      <p:sp>
        <p:nvSpPr>
          <p:cNvPr id="9" name="Slide Number Placeholder 5"/>
          <p:cNvSpPr>
            <a:spLocks noGrp="1"/>
          </p:cNvSpPr>
          <p:nvPr>
            <p:ph type="sldNum" sz="quarter" idx="18"/>
          </p:nvPr>
        </p:nvSpPr>
        <p:spPr>
          <a:ln/>
        </p:spPr>
        <p:txBody>
          <a:bodyPr/>
          <a:lstStyle>
            <a:lvl1pPr>
              <a:defRPr/>
            </a:lvl1pPr>
          </a:lstStyle>
          <a:p>
            <a:pPr>
              <a:defRPr/>
            </a:pPr>
            <a:fld id="{2CE6B3C8-C3E0-487D-84E5-C531F14A9484}" type="slidenum">
              <a:rPr lang="en-US"/>
              <a:pPr>
                <a:defRPr/>
              </a:pPr>
              <a:t>‹#›</a:t>
            </a:fld>
            <a:endParaRPr lang="en-US" dirty="0"/>
          </a:p>
        </p:txBody>
      </p:sp>
    </p:spTree>
    <p:extLst>
      <p:ext uri="{BB962C8B-B14F-4D97-AF65-F5344CB8AC3E}">
        <p14:creationId xmlns:p14="http://schemas.microsoft.com/office/powerpoint/2010/main" val="718636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866381"/>
            <a:ext cx="7891272" cy="258532"/>
          </a:xfrm>
          <a:prstGeom prst="rect">
            <a:avLst/>
          </a:prstGeom>
        </p:spPr>
        <p:txBody>
          <a:bodyPr>
            <a:spAutoFit/>
          </a:bodyPr>
          <a:lstStyle>
            <a:lvl1pPr marL="0" indent="0" algn="ctr">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600825" y="6356351"/>
            <a:ext cx="2057400" cy="365125"/>
          </a:xfrm>
          <a:prstGeom prst="rect">
            <a:avLst/>
          </a:prstGeom>
        </p:spPr>
        <p:txBody>
          <a:bodyPr/>
          <a:lstStyle/>
          <a:p>
            <a:pPr fontAlgn="auto">
              <a:spcBef>
                <a:spcPts val="0"/>
              </a:spcBef>
              <a:spcAft>
                <a:spcPts val="0"/>
              </a:spcAft>
            </a:pPr>
            <a:endParaRPr lang="en-US" dirty="0">
              <a:solidFill>
                <a:prstClr val="black"/>
              </a:solidFill>
              <a:latin typeface="Calibr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AACE8A1A-EF06-42BD-8183-7D22FECA910D}" type="slidenum">
              <a:rPr lang="en-US" smtClean="0"/>
              <a:pPr/>
              <a:t>‹#›</a:t>
            </a:fld>
            <a:r>
              <a:rPr lang="en-US" dirty="0"/>
              <a:t>|</a:t>
            </a:r>
          </a:p>
        </p:txBody>
      </p:sp>
      <p:cxnSp>
        <p:nvCxnSpPr>
          <p:cNvPr id="10" name="Straight Connector 9"/>
          <p:cNvCxnSpPr/>
          <p:nvPr userDrawn="1">
            <p:custDataLst>
              <p:tags r:id="rId2"/>
            </p:custDataLst>
          </p:nvPr>
        </p:nvCxnSpPr>
        <p:spPr>
          <a:xfrm>
            <a:off x="3348567" y="1136829"/>
            <a:ext cx="23283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hasCustomPrompt="1"/>
          </p:nvPr>
        </p:nvSpPr>
        <p:spPr>
          <a:xfrm>
            <a:off x="628650" y="404716"/>
            <a:ext cx="7886700" cy="461665"/>
          </a:xfrm>
          <a:prstGeom prst="rect">
            <a:avLst/>
          </a:prstGeom>
        </p:spPr>
        <p:txBody>
          <a:bodyPr anchor="ctr">
            <a:spAutoFit/>
          </a:bodyPr>
          <a:lstStyle>
            <a:lvl1pPr algn="ctr">
              <a:lnSpc>
                <a:spcPct val="100000"/>
              </a:lnSpc>
              <a:defRPr sz="2400"/>
            </a:lvl1pPr>
          </a:lstStyle>
          <a:p>
            <a:r>
              <a:rPr lang="en-US" dirty="0"/>
              <a:t>CLICK TO EDIT MASTER TITLE STYLE</a:t>
            </a:r>
          </a:p>
        </p:txBody>
      </p:sp>
    </p:spTree>
    <p:custDataLst>
      <p:tags r:id="rId1"/>
    </p:custDataLst>
    <p:extLst>
      <p:ext uri="{BB962C8B-B14F-4D97-AF65-F5344CB8AC3E}">
        <p14:creationId xmlns:p14="http://schemas.microsoft.com/office/powerpoint/2010/main" val="2646638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06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866381"/>
            <a:ext cx="7891272" cy="258532"/>
          </a:xfrm>
          <a:prstGeom prst="rect">
            <a:avLst/>
          </a:prstGeom>
        </p:spPr>
        <p:txBody>
          <a:bodyPr>
            <a:spAutoFit/>
          </a:bodyPr>
          <a:lstStyle>
            <a:lvl1pPr marL="0" indent="0" algn="ctr">
              <a:buNone/>
              <a:defRPr sz="1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600825" y="6356351"/>
            <a:ext cx="2057400" cy="365125"/>
          </a:xfrm>
          <a:prstGeom prst="rect">
            <a:avLst/>
          </a:prstGeom>
        </p:spPr>
        <p:txBody>
          <a:bodyPr/>
          <a:lstStyle>
            <a:lvl1pPr>
              <a:defRPr>
                <a:latin typeface="+mn-lt"/>
              </a:defRPr>
            </a:lvl1pPr>
          </a:lstStyle>
          <a:p>
            <a:pPr fontAlgn="auto">
              <a:spcBef>
                <a:spcPts val="0"/>
              </a:spcBef>
              <a:spcAft>
                <a:spcPts val="0"/>
              </a:spcAft>
            </a:pPr>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atin typeface="+mn-lt"/>
              </a:defRPr>
            </a:lvl1pPr>
          </a:lstStyle>
          <a:p>
            <a:pPr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AACE8A1A-EF06-42BD-8183-7D22FECA910D}" type="slidenum">
              <a:rPr lang="en-US" smtClean="0"/>
              <a:pPr/>
              <a:t>‹#›</a:t>
            </a:fld>
            <a:r>
              <a:rPr lang="en-US" dirty="0"/>
              <a:t>|</a:t>
            </a:r>
          </a:p>
        </p:txBody>
      </p:sp>
      <p:cxnSp>
        <p:nvCxnSpPr>
          <p:cNvPr id="10" name="Straight Connector 9"/>
          <p:cNvCxnSpPr/>
          <p:nvPr userDrawn="1">
            <p:custDataLst>
              <p:tags r:id="rId1"/>
            </p:custDataLst>
          </p:nvPr>
        </p:nvCxnSpPr>
        <p:spPr>
          <a:xfrm>
            <a:off x="3389027" y="1136829"/>
            <a:ext cx="23283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hasCustomPrompt="1"/>
          </p:nvPr>
        </p:nvSpPr>
        <p:spPr>
          <a:xfrm>
            <a:off x="628650" y="404716"/>
            <a:ext cx="7886700" cy="461665"/>
          </a:xfrm>
          <a:prstGeom prst="rect">
            <a:avLst/>
          </a:prstGeom>
        </p:spPr>
        <p:txBody>
          <a:bodyPr anchor="ctr">
            <a:spAutoFit/>
          </a:bodyPr>
          <a:lstStyle>
            <a:lvl1pPr algn="ctr">
              <a:lnSpc>
                <a:spcPct val="100000"/>
              </a:lnSpc>
              <a:defRPr sz="2400">
                <a:latin typeface="+mn-lt"/>
              </a:defRPr>
            </a:lvl1pPr>
          </a:lstStyle>
          <a:p>
            <a:r>
              <a:rPr lang="en-US" dirty="0"/>
              <a:t>CLICK TO EDIT MASTER TITLE STYLE</a:t>
            </a:r>
          </a:p>
        </p:txBody>
      </p:sp>
    </p:spTree>
    <p:extLst>
      <p:ext uri="{BB962C8B-B14F-4D97-AF65-F5344CB8AC3E}">
        <p14:creationId xmlns:p14="http://schemas.microsoft.com/office/powerpoint/2010/main" val="697439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866381"/>
            <a:ext cx="7891272" cy="258532"/>
          </a:xfrm>
          <a:prstGeom prst="rect">
            <a:avLst/>
          </a:prstGeom>
        </p:spPr>
        <p:txBody>
          <a:bodyPr>
            <a:spAutoFit/>
          </a:bodyPr>
          <a:lstStyle>
            <a:lvl1pPr marL="0" indent="0" algn="ctr">
              <a:buNone/>
              <a:defRPr sz="1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600825" y="6356351"/>
            <a:ext cx="2057400" cy="365125"/>
          </a:xfrm>
          <a:prstGeom prst="rect">
            <a:avLst/>
          </a:prstGeom>
        </p:spPr>
        <p:txBody>
          <a:bodyPr/>
          <a:lstStyle>
            <a:lvl1pPr>
              <a:defRPr>
                <a:latin typeface="+mn-lt"/>
              </a:defRPr>
            </a:lvl1pPr>
          </a:lstStyle>
          <a:p>
            <a:pPr fontAlgn="auto">
              <a:spcBef>
                <a:spcPts val="0"/>
              </a:spcBef>
              <a:spcAft>
                <a:spcPts val="0"/>
              </a:spcAft>
            </a:pPr>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atin typeface="+mn-lt"/>
              </a:defRPr>
            </a:lvl1pPr>
          </a:lstStyle>
          <a:p>
            <a:pPr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AACE8A1A-EF06-42BD-8183-7D22FECA910D}" type="slidenum">
              <a:rPr lang="en-US" smtClean="0"/>
              <a:pPr/>
              <a:t>‹#›</a:t>
            </a:fld>
            <a:r>
              <a:rPr lang="en-US" dirty="0"/>
              <a:t>|</a:t>
            </a:r>
          </a:p>
        </p:txBody>
      </p:sp>
      <p:cxnSp>
        <p:nvCxnSpPr>
          <p:cNvPr id="10" name="Straight Connector 9"/>
          <p:cNvCxnSpPr/>
          <p:nvPr userDrawn="1">
            <p:custDataLst>
              <p:tags r:id="rId1"/>
            </p:custDataLst>
          </p:nvPr>
        </p:nvCxnSpPr>
        <p:spPr>
          <a:xfrm>
            <a:off x="3389027" y="1136829"/>
            <a:ext cx="23283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hasCustomPrompt="1"/>
          </p:nvPr>
        </p:nvSpPr>
        <p:spPr>
          <a:xfrm>
            <a:off x="628650" y="404716"/>
            <a:ext cx="7886700" cy="461665"/>
          </a:xfrm>
          <a:prstGeom prst="rect">
            <a:avLst/>
          </a:prstGeom>
        </p:spPr>
        <p:txBody>
          <a:bodyPr anchor="ctr">
            <a:spAutoFit/>
          </a:bodyPr>
          <a:lstStyle>
            <a:lvl1pPr algn="ctr">
              <a:lnSpc>
                <a:spcPct val="100000"/>
              </a:lnSpc>
              <a:defRPr sz="2400">
                <a:latin typeface="+mn-lt"/>
              </a:defRPr>
            </a:lvl1pPr>
          </a:lstStyle>
          <a:p>
            <a:r>
              <a:rPr lang="en-US" dirty="0"/>
              <a:t>CLICK TO EDIT MASTER TITLE STYLE</a:t>
            </a:r>
          </a:p>
        </p:txBody>
      </p:sp>
    </p:spTree>
    <p:extLst>
      <p:ext uri="{BB962C8B-B14F-4D97-AF65-F5344CB8AC3E}">
        <p14:creationId xmlns:p14="http://schemas.microsoft.com/office/powerpoint/2010/main" val="4162931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989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672963-D635-4D30-9276-828E1B6CF6E6}" type="slidenum">
              <a:rPr lang="en-US"/>
              <a:pPr>
                <a:defRPr/>
              </a:pPr>
              <a:t>‹#›</a:t>
            </a:fld>
            <a:endParaRPr lang="en-US" dirty="0"/>
          </a:p>
        </p:txBody>
      </p:sp>
    </p:spTree>
    <p:extLst>
      <p:ext uri="{BB962C8B-B14F-4D97-AF65-F5344CB8AC3E}">
        <p14:creationId xmlns:p14="http://schemas.microsoft.com/office/powerpoint/2010/main" val="3106653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2A620E-C2F9-4526-B3E4-6786F408EF20}" type="slidenum">
              <a:rPr lang="en-US"/>
              <a:pPr>
                <a:defRPr/>
              </a:pPr>
              <a:t>‹#›</a:t>
            </a:fld>
            <a:endParaRPr lang="en-US" dirty="0"/>
          </a:p>
        </p:txBody>
      </p:sp>
    </p:spTree>
    <p:extLst>
      <p:ext uri="{BB962C8B-B14F-4D97-AF65-F5344CB8AC3E}">
        <p14:creationId xmlns:p14="http://schemas.microsoft.com/office/powerpoint/2010/main" val="2667371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CF6762-5E8B-4CF2-B0A2-C7C03868A839}" type="slidenum">
              <a:rPr lang="en-US"/>
              <a:pPr>
                <a:defRPr/>
              </a:pPr>
              <a:t>‹#›</a:t>
            </a:fld>
            <a:endParaRPr lang="en-US" dirty="0"/>
          </a:p>
        </p:txBody>
      </p:sp>
    </p:spTree>
    <p:extLst>
      <p:ext uri="{BB962C8B-B14F-4D97-AF65-F5344CB8AC3E}">
        <p14:creationId xmlns:p14="http://schemas.microsoft.com/office/powerpoint/2010/main" val="3800155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3DC798-1DE6-4C79-962D-1E401E68D055}" type="slidenum">
              <a:rPr lang="en-US"/>
              <a:pPr>
                <a:defRPr/>
              </a:pPr>
              <a:t>‹#›</a:t>
            </a:fld>
            <a:endParaRPr lang="en-US" dirty="0"/>
          </a:p>
        </p:txBody>
      </p:sp>
    </p:spTree>
    <p:extLst>
      <p:ext uri="{BB962C8B-B14F-4D97-AF65-F5344CB8AC3E}">
        <p14:creationId xmlns:p14="http://schemas.microsoft.com/office/powerpoint/2010/main" val="833475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EE0B814-835E-4DC9-A79D-ED79BF84AA5B}" type="slidenum">
              <a:rPr lang="en-US"/>
              <a:pPr>
                <a:defRPr/>
              </a:pPr>
              <a:t>‹#›</a:t>
            </a:fld>
            <a:endParaRPr lang="en-US" dirty="0"/>
          </a:p>
        </p:txBody>
      </p:sp>
    </p:spTree>
    <p:extLst>
      <p:ext uri="{BB962C8B-B14F-4D97-AF65-F5344CB8AC3E}">
        <p14:creationId xmlns:p14="http://schemas.microsoft.com/office/powerpoint/2010/main" val="427917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229600" cy="49498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mtClean="0"/>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6D4110F5-2557-4C2B-9AED-E312015BC642}" type="slidenum">
              <a:rPr lang="en-US"/>
              <a:pPr>
                <a:defRPr/>
              </a:pPr>
              <a:t>‹#›</a:t>
            </a:fld>
            <a:endParaRPr lang="en-US" dirty="0"/>
          </a:p>
        </p:txBody>
      </p:sp>
      <p:sp>
        <p:nvSpPr>
          <p:cNvPr id="6" name="Date Placeholder 1"/>
          <p:cNvSpPr>
            <a:spLocks noGrp="1"/>
          </p:cNvSpPr>
          <p:nvPr>
            <p:ph type="dt" sz="half" idx="14"/>
          </p:nvPr>
        </p:nvSpPr>
        <p:spPr>
          <a:ln/>
        </p:spPr>
        <p:txBody>
          <a:bodyPr/>
          <a:lstStyle>
            <a:lvl1pPr>
              <a:defRPr/>
            </a:lvl1pPr>
          </a:lstStyle>
          <a:p>
            <a:pPr>
              <a:defRPr/>
            </a:pPr>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9" name="Footer Placeholder 3"/>
          <p:cNvSpPr>
            <a:spLocks noGrp="1"/>
          </p:cNvSpPr>
          <p:nvPr>
            <p:ph type="ftr" sz="quarter" idx="16"/>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56090199-EA6C-4CE1-9EE7-EF67B55D55F1}" type="slidenum">
              <a:rPr lang="en-US"/>
              <a:pPr>
                <a:defRPr/>
              </a:pPr>
              <a:t>‹#›</a:t>
            </a:fld>
            <a:endParaRPr lang="en-US" dirty="0"/>
          </a:p>
        </p:txBody>
      </p:sp>
      <p:sp>
        <p:nvSpPr>
          <p:cNvPr id="11" name="Slide Number Placeholder 5"/>
          <p:cNvSpPr>
            <a:spLocks noGrp="1"/>
          </p:cNvSpPr>
          <p:nvPr>
            <p:ph type="sldNum" sz="quarter" idx="18"/>
          </p:nvPr>
        </p:nvSpPr>
        <p:spPr>
          <a:ln/>
        </p:spPr>
        <p:txBody>
          <a:bodyPr/>
          <a:lstStyle>
            <a:lvl1pPr>
              <a:defRPr/>
            </a:lvl1pPr>
          </a:lstStyle>
          <a:p>
            <a:pPr>
              <a:defRPr/>
            </a:pPr>
            <a:fld id="{B475D123-F990-4BC4-A4A3-665D46B2E7A7}" type="slidenum">
              <a:rPr lang="en-US"/>
              <a:pPr>
                <a:defRPr/>
              </a:pPr>
              <a:t>‹#›</a:t>
            </a:fld>
            <a:endParaRPr lang="en-US" dirty="0"/>
          </a:p>
        </p:txBody>
      </p:sp>
    </p:spTree>
    <p:extLst>
      <p:ext uri="{BB962C8B-B14F-4D97-AF65-F5344CB8AC3E}">
        <p14:creationId xmlns:p14="http://schemas.microsoft.com/office/powerpoint/2010/main" val="608929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F33C60F-485F-4FBF-B161-E566A3A1C584}" type="slidenum">
              <a:rPr lang="en-US"/>
              <a:pPr>
                <a:defRPr/>
              </a:pPr>
              <a:t>‹#›</a:t>
            </a:fld>
            <a:endParaRPr lang="en-US" dirty="0"/>
          </a:p>
        </p:txBody>
      </p:sp>
    </p:spTree>
    <p:extLst>
      <p:ext uri="{BB962C8B-B14F-4D97-AF65-F5344CB8AC3E}">
        <p14:creationId xmlns:p14="http://schemas.microsoft.com/office/powerpoint/2010/main" val="1641351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B1398CD-21C5-45E5-A879-5F53D438B7B8}" type="slidenum">
              <a:rPr lang="en-US"/>
              <a:pPr>
                <a:defRPr/>
              </a:pPr>
              <a:t>‹#›</a:t>
            </a:fld>
            <a:endParaRPr lang="en-US" dirty="0"/>
          </a:p>
        </p:txBody>
      </p:sp>
    </p:spTree>
    <p:extLst>
      <p:ext uri="{BB962C8B-B14F-4D97-AF65-F5344CB8AC3E}">
        <p14:creationId xmlns:p14="http://schemas.microsoft.com/office/powerpoint/2010/main" val="2310040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ADE956-6361-42E3-BD26-5F64730CE2F9}" type="slidenum">
              <a:rPr lang="en-US"/>
              <a:pPr>
                <a:defRPr/>
              </a:pPr>
              <a:t>‹#›</a:t>
            </a:fld>
            <a:endParaRPr lang="en-US" dirty="0"/>
          </a:p>
        </p:txBody>
      </p:sp>
    </p:spTree>
    <p:extLst>
      <p:ext uri="{BB962C8B-B14F-4D97-AF65-F5344CB8AC3E}">
        <p14:creationId xmlns:p14="http://schemas.microsoft.com/office/powerpoint/2010/main" val="3636776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F753D8-7E9B-418B-BDFF-05854A4232B6}" type="slidenum">
              <a:rPr lang="en-US"/>
              <a:pPr>
                <a:defRPr/>
              </a:pPr>
              <a:t>‹#›</a:t>
            </a:fld>
            <a:endParaRPr lang="en-US" dirty="0"/>
          </a:p>
        </p:txBody>
      </p:sp>
    </p:spTree>
    <p:extLst>
      <p:ext uri="{BB962C8B-B14F-4D97-AF65-F5344CB8AC3E}">
        <p14:creationId xmlns:p14="http://schemas.microsoft.com/office/powerpoint/2010/main" val="3985115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57109F-495F-4A27-8694-D3C2ED11768A}" type="slidenum">
              <a:rPr lang="en-US"/>
              <a:pPr>
                <a:defRPr/>
              </a:pPr>
              <a:t>‹#›</a:t>
            </a:fld>
            <a:endParaRPr lang="en-US" dirty="0"/>
          </a:p>
        </p:txBody>
      </p:sp>
    </p:spTree>
    <p:extLst>
      <p:ext uri="{BB962C8B-B14F-4D97-AF65-F5344CB8AC3E}">
        <p14:creationId xmlns:p14="http://schemas.microsoft.com/office/powerpoint/2010/main" val="1808492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1363"/>
            <a:ext cx="2057400" cy="53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41363"/>
            <a:ext cx="6019800" cy="538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1085F5-87EC-4146-ABD1-E33721815F37}" type="slidenum">
              <a:rPr lang="en-US"/>
              <a:pPr>
                <a:defRPr/>
              </a:pPr>
              <a:t>‹#›</a:t>
            </a:fld>
            <a:endParaRPr lang="en-US" dirty="0"/>
          </a:p>
        </p:txBody>
      </p:sp>
    </p:spTree>
    <p:extLst>
      <p:ext uri="{BB962C8B-B14F-4D97-AF65-F5344CB8AC3E}">
        <p14:creationId xmlns:p14="http://schemas.microsoft.com/office/powerpoint/2010/main" val="122766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smtClean="0"/>
            </a:lvl1pPr>
          </a:lstStyle>
          <a:p>
            <a:pPr>
              <a:defRPr/>
            </a:pP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3F240422-6EAB-4BF6-8051-CE1FD4B83147}" type="slidenum">
              <a:rPr lang="en-US"/>
              <a:pPr>
                <a:defRPr/>
              </a:pPr>
              <a:t>‹#›</a:t>
            </a:fld>
            <a:endParaRPr lang="en-US" dirty="0"/>
          </a:p>
        </p:txBody>
      </p:sp>
      <p:sp>
        <p:nvSpPr>
          <p:cNvPr id="5" name="Date Placeholder 1"/>
          <p:cNvSpPr>
            <a:spLocks noGrp="1"/>
          </p:cNvSpPr>
          <p:nvPr>
            <p:ph type="dt" sz="half" idx="14"/>
          </p:nvPr>
        </p:nvSpPr>
        <p:spPr>
          <a:ln/>
        </p:spPr>
        <p:txBody>
          <a:bodyPr/>
          <a:lstStyle>
            <a:lvl1pPr>
              <a:defRPr/>
            </a:lvl1pPr>
          </a:lstStyle>
          <a:p>
            <a:pPr>
              <a:defRPr/>
            </a:pPr>
            <a:endParaRPr lang="en-US" dirty="0"/>
          </a:p>
        </p:txBody>
      </p:sp>
      <p:sp>
        <p:nvSpPr>
          <p:cNvPr id="7" name="Footer Placeholder 2"/>
          <p:cNvSpPr>
            <a:spLocks noGrp="1"/>
          </p:cNvSpPr>
          <p:nvPr>
            <p:ph type="ftr" sz="quarter" idx="15"/>
          </p:nvPr>
        </p:nvSpPr>
        <p:spPr>
          <a:ln/>
        </p:spPr>
        <p:txBody>
          <a:bodyPr/>
          <a:lstStyle>
            <a:lvl1pPr>
              <a:defRPr/>
            </a:lvl1pPr>
          </a:lstStyle>
          <a:p>
            <a:pPr>
              <a:defRPr/>
            </a:pPr>
            <a:endParaRPr lang="en-US" dirty="0"/>
          </a:p>
        </p:txBody>
      </p:sp>
      <p:sp>
        <p:nvSpPr>
          <p:cNvPr id="8" name="Footer Placeholder 3"/>
          <p:cNvSpPr>
            <a:spLocks noGrp="1"/>
          </p:cNvSpPr>
          <p:nvPr>
            <p:ph type="ftr" sz="quarter" idx="16"/>
          </p:nvPr>
        </p:nvSpPr>
        <p:spPr>
          <a:ln/>
        </p:spPr>
        <p:txBody>
          <a:bodyPr/>
          <a:lstStyle>
            <a:lvl1pPr>
              <a:defRPr/>
            </a:lvl1pPr>
          </a:lstStyle>
          <a:p>
            <a:pPr>
              <a:defRPr/>
            </a:pPr>
            <a:endParaRPr lang="en-US" dirty="0"/>
          </a:p>
        </p:txBody>
      </p:sp>
      <p:sp>
        <p:nvSpPr>
          <p:cNvPr id="9" name="Slide Number Placeholder 4"/>
          <p:cNvSpPr>
            <a:spLocks noGrp="1"/>
          </p:cNvSpPr>
          <p:nvPr>
            <p:ph type="sldNum" sz="quarter" idx="17"/>
          </p:nvPr>
        </p:nvSpPr>
        <p:spPr>
          <a:ln/>
        </p:spPr>
        <p:txBody>
          <a:bodyPr/>
          <a:lstStyle>
            <a:lvl1pPr>
              <a:defRPr/>
            </a:lvl1pPr>
          </a:lstStyle>
          <a:p>
            <a:pPr>
              <a:defRPr/>
            </a:pPr>
            <a:fld id="{C16FCE07-778F-4940-B973-2F75F9F64DED}" type="slidenum">
              <a:rPr lang="en-US"/>
              <a:pPr>
                <a:defRPr/>
              </a:pPr>
              <a:t>‹#›</a:t>
            </a:fld>
            <a:endParaRPr lang="en-US" dirty="0"/>
          </a:p>
        </p:txBody>
      </p:sp>
      <p:sp>
        <p:nvSpPr>
          <p:cNvPr id="10" name="Slide Number Placeholder 5"/>
          <p:cNvSpPr>
            <a:spLocks noGrp="1"/>
          </p:cNvSpPr>
          <p:nvPr>
            <p:ph type="sldNum" sz="quarter" idx="18"/>
          </p:nvPr>
        </p:nvSpPr>
        <p:spPr>
          <a:ln/>
        </p:spPr>
        <p:txBody>
          <a:bodyPr/>
          <a:lstStyle>
            <a:lvl1pPr>
              <a:defRPr/>
            </a:lvl1pPr>
          </a:lstStyle>
          <a:p>
            <a:pPr>
              <a:defRPr/>
            </a:pPr>
            <a:fld id="{A1A5C476-6378-4C9A-A039-62B899A9F6DC}" type="slidenum">
              <a:rPr lang="en-US"/>
              <a:pPr>
                <a:defRPr/>
              </a:pPr>
              <a:t>‹#›</a:t>
            </a:fld>
            <a:endParaRPr lang="en-US" dirty="0"/>
          </a:p>
        </p:txBody>
      </p:sp>
    </p:spTree>
    <p:extLst>
      <p:ext uri="{BB962C8B-B14F-4D97-AF65-F5344CB8AC3E}">
        <p14:creationId xmlns:p14="http://schemas.microsoft.com/office/powerpoint/2010/main" val="384646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smtClean="0"/>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D6598DA0-448F-4325-80DF-D5E740678108}" type="slidenum">
              <a:rPr lang="en-US"/>
              <a:pPr>
                <a:defRPr/>
              </a:pPr>
              <a:t>‹#›</a:t>
            </a:fld>
            <a:endParaRPr lang="en-US" dirty="0"/>
          </a:p>
        </p:txBody>
      </p:sp>
      <p:sp>
        <p:nvSpPr>
          <p:cNvPr id="6" name="Date Placeholder 1"/>
          <p:cNvSpPr>
            <a:spLocks noGrp="1"/>
          </p:cNvSpPr>
          <p:nvPr>
            <p:ph type="dt" sz="half" idx="14"/>
          </p:nvPr>
        </p:nvSpPr>
        <p:spPr>
          <a:ln/>
        </p:spPr>
        <p:txBody>
          <a:bodyPr/>
          <a:lstStyle>
            <a:lvl1pPr>
              <a:defRPr/>
            </a:lvl1pPr>
          </a:lstStyle>
          <a:p>
            <a:pPr>
              <a:defRPr/>
            </a:pPr>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9" name="Footer Placeholder 3"/>
          <p:cNvSpPr>
            <a:spLocks noGrp="1"/>
          </p:cNvSpPr>
          <p:nvPr>
            <p:ph type="ftr" sz="quarter" idx="16"/>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1BED52A3-A2E1-4975-8CBB-43678AA4491E}" type="slidenum">
              <a:rPr lang="en-US"/>
              <a:pPr>
                <a:defRPr/>
              </a:pPr>
              <a:t>‹#›</a:t>
            </a:fld>
            <a:endParaRPr lang="en-US" dirty="0"/>
          </a:p>
        </p:txBody>
      </p:sp>
      <p:sp>
        <p:nvSpPr>
          <p:cNvPr id="11" name="Slide Number Placeholder 5"/>
          <p:cNvSpPr>
            <a:spLocks noGrp="1"/>
          </p:cNvSpPr>
          <p:nvPr>
            <p:ph type="sldNum" sz="quarter" idx="18"/>
          </p:nvPr>
        </p:nvSpPr>
        <p:spPr>
          <a:ln/>
        </p:spPr>
        <p:txBody>
          <a:bodyPr/>
          <a:lstStyle>
            <a:lvl1pPr>
              <a:defRPr/>
            </a:lvl1pPr>
          </a:lstStyle>
          <a:p>
            <a:pPr>
              <a:defRPr/>
            </a:pPr>
            <a:fld id="{4DEF7532-4F33-4608-90C9-B9AA0361D942}" type="slidenum">
              <a:rPr lang="en-US"/>
              <a:pPr>
                <a:defRPr/>
              </a:pPr>
              <a:t>‹#›</a:t>
            </a:fld>
            <a:endParaRPr lang="en-US" dirty="0"/>
          </a:p>
        </p:txBody>
      </p:sp>
    </p:spTree>
    <p:extLst>
      <p:ext uri="{BB962C8B-B14F-4D97-AF65-F5344CB8AC3E}">
        <p14:creationId xmlns:p14="http://schemas.microsoft.com/office/powerpoint/2010/main" val="273733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mtClean="0"/>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6D4110F5-2557-4C2B-9AED-E312015BC642}" type="slidenum">
              <a:rPr lang="en-US"/>
              <a:pPr>
                <a:defRPr/>
              </a:pPr>
              <a:t>‹#›</a:t>
            </a:fld>
            <a:endParaRPr lang="en-US" dirty="0"/>
          </a:p>
        </p:txBody>
      </p:sp>
      <p:sp>
        <p:nvSpPr>
          <p:cNvPr id="6" name="Date Placeholder 1"/>
          <p:cNvSpPr>
            <a:spLocks noGrp="1"/>
          </p:cNvSpPr>
          <p:nvPr>
            <p:ph type="dt" sz="half" idx="14"/>
          </p:nvPr>
        </p:nvSpPr>
        <p:spPr>
          <a:ln/>
        </p:spPr>
        <p:txBody>
          <a:bodyPr/>
          <a:lstStyle>
            <a:lvl1pPr>
              <a:defRPr/>
            </a:lvl1pPr>
          </a:lstStyle>
          <a:p>
            <a:pPr>
              <a:defRPr/>
            </a:pPr>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9" name="Footer Placeholder 3"/>
          <p:cNvSpPr>
            <a:spLocks noGrp="1"/>
          </p:cNvSpPr>
          <p:nvPr>
            <p:ph type="ftr" sz="quarter" idx="16"/>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56090199-EA6C-4CE1-9EE7-EF67B55D55F1}" type="slidenum">
              <a:rPr lang="en-US"/>
              <a:pPr>
                <a:defRPr/>
              </a:pPr>
              <a:t>‹#›</a:t>
            </a:fld>
            <a:endParaRPr lang="en-US" dirty="0"/>
          </a:p>
        </p:txBody>
      </p:sp>
      <p:sp>
        <p:nvSpPr>
          <p:cNvPr id="11" name="Slide Number Placeholder 5"/>
          <p:cNvSpPr>
            <a:spLocks noGrp="1"/>
          </p:cNvSpPr>
          <p:nvPr>
            <p:ph type="sldNum" sz="quarter" idx="18"/>
          </p:nvPr>
        </p:nvSpPr>
        <p:spPr>
          <a:ln/>
        </p:spPr>
        <p:txBody>
          <a:bodyPr/>
          <a:lstStyle>
            <a:lvl1pPr>
              <a:defRPr/>
            </a:lvl1pPr>
          </a:lstStyle>
          <a:p>
            <a:pPr>
              <a:defRPr/>
            </a:pPr>
            <a:fld id="{B475D123-F990-4BC4-A4A3-665D46B2E7A7}" type="slidenum">
              <a:rPr lang="en-US"/>
              <a:pPr>
                <a:defRPr/>
              </a:pPr>
              <a:t>‹#›</a:t>
            </a:fld>
            <a:endParaRPr lang="en-US" dirty="0"/>
          </a:p>
        </p:txBody>
      </p:sp>
    </p:spTree>
    <p:extLst>
      <p:ext uri="{BB962C8B-B14F-4D97-AF65-F5344CB8AC3E}">
        <p14:creationId xmlns:p14="http://schemas.microsoft.com/office/powerpoint/2010/main" val="60892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mtClean="0"/>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EF19784C-C352-4EE0-BC53-926AA8D3A2A6}" type="slidenum">
              <a:rPr lang="en-US"/>
              <a:pPr>
                <a:defRPr/>
              </a:pPr>
              <a:t>‹#›</a:t>
            </a:fld>
            <a:endParaRPr lang="en-US" dirty="0"/>
          </a:p>
        </p:txBody>
      </p:sp>
      <p:sp>
        <p:nvSpPr>
          <p:cNvPr id="6" name="Date Placeholder 1"/>
          <p:cNvSpPr>
            <a:spLocks noGrp="1"/>
          </p:cNvSpPr>
          <p:nvPr>
            <p:ph type="dt" sz="half" idx="14"/>
          </p:nvPr>
        </p:nvSpPr>
        <p:spPr>
          <a:ln/>
        </p:spPr>
        <p:txBody>
          <a:bodyPr/>
          <a:lstStyle>
            <a:lvl1pPr>
              <a:defRPr/>
            </a:lvl1pPr>
          </a:lstStyle>
          <a:p>
            <a:pPr>
              <a:defRPr/>
            </a:pPr>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9" name="Footer Placeholder 3"/>
          <p:cNvSpPr>
            <a:spLocks noGrp="1"/>
          </p:cNvSpPr>
          <p:nvPr>
            <p:ph type="ftr" sz="quarter" idx="16"/>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C305A603-2735-4F5D-8C43-D1E840A2DBA6}" type="slidenum">
              <a:rPr lang="en-US"/>
              <a:pPr>
                <a:defRPr/>
              </a:pPr>
              <a:t>‹#›</a:t>
            </a:fld>
            <a:endParaRPr lang="en-US" dirty="0"/>
          </a:p>
        </p:txBody>
      </p:sp>
      <p:sp>
        <p:nvSpPr>
          <p:cNvPr id="11" name="Slide Number Placeholder 5"/>
          <p:cNvSpPr>
            <a:spLocks noGrp="1"/>
          </p:cNvSpPr>
          <p:nvPr>
            <p:ph type="sldNum" sz="quarter" idx="18"/>
          </p:nvPr>
        </p:nvSpPr>
        <p:spPr>
          <a:ln/>
        </p:spPr>
        <p:txBody>
          <a:bodyPr/>
          <a:lstStyle>
            <a:lvl1pPr>
              <a:defRPr/>
            </a:lvl1pPr>
          </a:lstStyle>
          <a:p>
            <a:pPr>
              <a:defRPr/>
            </a:pPr>
            <a:fld id="{BD0E1510-FFF5-4153-A956-BBFE3ADFF224}" type="slidenum">
              <a:rPr lang="en-US"/>
              <a:pPr>
                <a:defRPr/>
              </a:pPr>
              <a:t>‹#›</a:t>
            </a:fld>
            <a:endParaRPr lang="en-US" dirty="0"/>
          </a:p>
        </p:txBody>
      </p:sp>
    </p:spTree>
    <p:extLst>
      <p:ext uri="{BB962C8B-B14F-4D97-AF65-F5344CB8AC3E}">
        <p14:creationId xmlns:p14="http://schemas.microsoft.com/office/powerpoint/2010/main" val="277348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mtClean="0"/>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C6D34C22-5B45-49CC-8B0F-CEE1CE1DAE37}" type="slidenum">
              <a:rPr lang="en-US"/>
              <a:pPr>
                <a:defRPr/>
              </a:pPr>
              <a:t>‹#›</a:t>
            </a:fld>
            <a:endParaRPr lang="en-US" dirty="0"/>
          </a:p>
        </p:txBody>
      </p:sp>
      <p:sp>
        <p:nvSpPr>
          <p:cNvPr id="7" name="Date Placeholder 1"/>
          <p:cNvSpPr>
            <a:spLocks noGrp="1"/>
          </p:cNvSpPr>
          <p:nvPr>
            <p:ph type="dt" sz="half" idx="14"/>
          </p:nvPr>
        </p:nvSpPr>
        <p:spPr>
          <a:ln/>
        </p:spPr>
        <p:txBody>
          <a:bodyPr/>
          <a:lstStyle>
            <a:lvl1pPr>
              <a:defRPr/>
            </a:lvl1pPr>
          </a:lstStyle>
          <a:p>
            <a:pPr>
              <a:defRPr/>
            </a:pPr>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0" name="Footer Placeholder 3"/>
          <p:cNvSpPr>
            <a:spLocks noGrp="1"/>
          </p:cNvSpPr>
          <p:nvPr>
            <p:ph type="ftr" sz="quarter" idx="16"/>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9A1A791F-92E2-4FC6-B8C6-0315C2D3A71A}" type="slidenum">
              <a:rPr lang="en-US"/>
              <a:pPr>
                <a:defRPr/>
              </a:pPr>
              <a:t>‹#›</a:t>
            </a:fld>
            <a:endParaRPr lang="en-US" dirty="0"/>
          </a:p>
        </p:txBody>
      </p:sp>
      <p:sp>
        <p:nvSpPr>
          <p:cNvPr id="12" name="Slide Number Placeholder 5"/>
          <p:cNvSpPr>
            <a:spLocks noGrp="1"/>
          </p:cNvSpPr>
          <p:nvPr>
            <p:ph type="sldNum" sz="quarter" idx="18"/>
          </p:nvPr>
        </p:nvSpPr>
        <p:spPr>
          <a:ln/>
        </p:spPr>
        <p:txBody>
          <a:bodyPr/>
          <a:lstStyle>
            <a:lvl1pPr>
              <a:defRPr/>
            </a:lvl1pPr>
          </a:lstStyle>
          <a:p>
            <a:pPr>
              <a:defRPr/>
            </a:pPr>
            <a:fld id="{B088AB15-DD3C-4320-BF76-3D48EBED4C0C}" type="slidenum">
              <a:rPr lang="en-US"/>
              <a:pPr>
                <a:defRPr/>
              </a:pPr>
              <a:t>‹#›</a:t>
            </a:fld>
            <a:endParaRPr lang="en-US" dirty="0"/>
          </a:p>
        </p:txBody>
      </p:sp>
    </p:spTree>
    <p:extLst>
      <p:ext uri="{BB962C8B-B14F-4D97-AF65-F5344CB8AC3E}">
        <p14:creationId xmlns:p14="http://schemas.microsoft.com/office/powerpoint/2010/main" val="214574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mtClean="0"/>
            </a:lvl1pPr>
          </a:lstStyle>
          <a:p>
            <a:pPr>
              <a:defRPr/>
            </a:pPr>
            <a:endParaRPr lang="en-US" dirty="0"/>
          </a:p>
        </p:txBody>
      </p:sp>
      <p:sp>
        <p:nvSpPr>
          <p:cNvPr id="10" name="Slide Number Placeholder 9"/>
          <p:cNvSpPr>
            <a:spLocks noGrp="1"/>
          </p:cNvSpPr>
          <p:nvPr>
            <p:ph type="sldNum" sz="quarter" idx="13"/>
          </p:nvPr>
        </p:nvSpPr>
        <p:spPr/>
        <p:txBody>
          <a:bodyPr/>
          <a:lstStyle>
            <a:lvl1pPr>
              <a:defRPr/>
            </a:lvl1pPr>
          </a:lstStyle>
          <a:p>
            <a:pPr>
              <a:defRPr/>
            </a:pPr>
            <a:fld id="{902AB362-DB74-45BE-85EF-E3B0FE165C52}" type="slidenum">
              <a:rPr lang="en-US"/>
              <a:pPr>
                <a:defRPr/>
              </a:pPr>
              <a:t>‹#›</a:t>
            </a:fld>
            <a:endParaRPr lang="en-US" dirty="0"/>
          </a:p>
        </p:txBody>
      </p:sp>
      <p:sp>
        <p:nvSpPr>
          <p:cNvPr id="9" name="Date Placeholder 1"/>
          <p:cNvSpPr>
            <a:spLocks noGrp="1"/>
          </p:cNvSpPr>
          <p:nvPr>
            <p:ph type="dt" sz="half" idx="14"/>
          </p:nvPr>
        </p:nvSpPr>
        <p:spPr>
          <a:ln/>
        </p:spPr>
        <p:txBody>
          <a:bodyPr/>
          <a:lstStyle>
            <a:lvl1pPr>
              <a:defRPr/>
            </a:lvl1pPr>
          </a:lstStyle>
          <a:p>
            <a:pPr>
              <a:defRPr/>
            </a:pPr>
            <a:endParaRPr lang="en-US" dirty="0"/>
          </a:p>
        </p:txBody>
      </p:sp>
      <p:sp>
        <p:nvSpPr>
          <p:cNvPr id="11" name="Footer Placeholder 2"/>
          <p:cNvSpPr>
            <a:spLocks noGrp="1"/>
          </p:cNvSpPr>
          <p:nvPr>
            <p:ph type="ftr" sz="quarter" idx="15"/>
          </p:nvPr>
        </p:nvSpPr>
        <p:spPr>
          <a:ln/>
        </p:spPr>
        <p:txBody>
          <a:bodyPr/>
          <a:lstStyle>
            <a:lvl1pPr>
              <a:defRPr/>
            </a:lvl1pPr>
          </a:lstStyle>
          <a:p>
            <a:pPr>
              <a:defRPr/>
            </a:pPr>
            <a:endParaRPr lang="en-US" dirty="0"/>
          </a:p>
        </p:txBody>
      </p:sp>
      <p:sp>
        <p:nvSpPr>
          <p:cNvPr id="12" name="Footer Placeholder 3"/>
          <p:cNvSpPr>
            <a:spLocks noGrp="1"/>
          </p:cNvSpPr>
          <p:nvPr>
            <p:ph type="ftr" sz="quarter" idx="16"/>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17"/>
          </p:nvPr>
        </p:nvSpPr>
        <p:spPr>
          <a:ln/>
        </p:spPr>
        <p:txBody>
          <a:bodyPr/>
          <a:lstStyle>
            <a:lvl1pPr>
              <a:defRPr/>
            </a:lvl1pPr>
          </a:lstStyle>
          <a:p>
            <a:pPr>
              <a:defRPr/>
            </a:pPr>
            <a:fld id="{1171900A-ECF9-4D68-B65B-BE1A4B5083AF}" type="slidenum">
              <a:rPr lang="en-US"/>
              <a:pPr>
                <a:defRPr/>
              </a:pPr>
              <a:t>‹#›</a:t>
            </a:fld>
            <a:endParaRPr lang="en-US" dirty="0"/>
          </a:p>
        </p:txBody>
      </p:sp>
      <p:sp>
        <p:nvSpPr>
          <p:cNvPr id="14" name="Slide Number Placeholder 5"/>
          <p:cNvSpPr>
            <a:spLocks noGrp="1"/>
          </p:cNvSpPr>
          <p:nvPr>
            <p:ph type="sldNum" sz="quarter" idx="18"/>
          </p:nvPr>
        </p:nvSpPr>
        <p:spPr>
          <a:ln/>
        </p:spPr>
        <p:txBody>
          <a:bodyPr/>
          <a:lstStyle>
            <a:lvl1pPr>
              <a:defRPr/>
            </a:lvl1pPr>
          </a:lstStyle>
          <a:p>
            <a:pPr>
              <a:defRPr/>
            </a:pPr>
            <a:fld id="{B839CDD0-E348-4743-BCE8-215F37C7A95D}" type="slidenum">
              <a:rPr lang="en-US"/>
              <a:pPr>
                <a:defRPr/>
              </a:pPr>
              <a:t>‹#›</a:t>
            </a:fld>
            <a:endParaRPr lang="en-US" dirty="0"/>
          </a:p>
        </p:txBody>
      </p:sp>
    </p:spTree>
    <p:extLst>
      <p:ext uri="{BB962C8B-B14F-4D97-AF65-F5344CB8AC3E}">
        <p14:creationId xmlns:p14="http://schemas.microsoft.com/office/powerpoint/2010/main" val="42566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3.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34925" y="4119563"/>
            <a:ext cx="9074150" cy="2693987"/>
            <a:chOff x="0" y="2640"/>
            <a:chExt cx="5760" cy="1680"/>
          </a:xfrm>
        </p:grpSpPr>
        <p:sp>
          <p:nvSpPr>
            <p:cNvPr id="1041" name="Rectangle 17"/>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9"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en-US" dirty="0"/>
            </a:p>
          </p:txBody>
        </p:sp>
      </p:grpSp>
      <p:sp>
        <p:nvSpPr>
          <p:cNvPr id="20" name="Rectangle 19"/>
          <p:cNvSpPr>
            <a:spLocks noChangeArrowheads="1"/>
          </p:cNvSpPr>
          <p:nvPr/>
        </p:nvSpPr>
        <p:spPr bwMode="gray">
          <a:xfrm>
            <a:off x="34925" y="44450"/>
            <a:ext cx="9074150"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dirty="0"/>
          </a:p>
        </p:txBody>
      </p:sp>
      <p:grpSp>
        <p:nvGrpSpPr>
          <p:cNvPr id="1028" name="Group 20"/>
          <p:cNvGrpSpPr>
            <a:grpSpLocks/>
          </p:cNvGrpSpPr>
          <p:nvPr/>
        </p:nvGrpSpPr>
        <p:grpSpPr bwMode="auto">
          <a:xfrm>
            <a:off x="-4763" y="0"/>
            <a:ext cx="9148763" cy="6856413"/>
            <a:chOff x="-3" y="0"/>
            <a:chExt cx="5763" cy="4319"/>
          </a:xfrm>
        </p:grpSpPr>
        <p:sp>
          <p:nvSpPr>
            <p:cNvPr id="1036"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37"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29" name="Rectangle 2"/>
          <p:cNvSpPr>
            <a:spLocks noGrp="1" noChangeArrowheads="1"/>
          </p:cNvSpPr>
          <p:nvPr>
            <p:ph type="title"/>
          </p:nvPr>
        </p:nvSpPr>
        <p:spPr bwMode="gray">
          <a:xfrm>
            <a:off x="1257300" y="741363"/>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2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3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4748838-C6CA-4277-A133-BC1707F15F20}" type="slidenum">
              <a:rPr lang="en-US"/>
              <a:pPr>
                <a:defRPr/>
              </a:pPr>
              <a:t>‹#›</a:t>
            </a:fld>
            <a:endParaRPr lang="en-US" dirty="0"/>
          </a:p>
        </p:txBody>
      </p:sp>
      <p:grpSp>
        <p:nvGrpSpPr>
          <p:cNvPr id="1033" name="Group 16"/>
          <p:cNvGrpSpPr>
            <a:grpSpLocks/>
          </p:cNvGrpSpPr>
          <p:nvPr/>
        </p:nvGrpSpPr>
        <p:grpSpPr bwMode="auto">
          <a:xfrm>
            <a:off x="77788" y="2430463"/>
            <a:ext cx="8988425" cy="1633537"/>
            <a:chOff x="49" y="1555"/>
            <a:chExt cx="5662" cy="1029"/>
          </a:xfrm>
        </p:grpSpPr>
        <p:pic>
          <p:nvPicPr>
            <p:cNvPr id="1034" name="Picture 17" descr="vet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9" y="1594"/>
              <a:ext cx="5662"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30" descr="US-DeptOfVeteransAffairs-Seal-Large"/>
            <p:cNvPicPr>
              <a:picLocks noChangeAspect="1" noChangeArrowheads="1"/>
            </p:cNvPicPr>
            <p:nvPr userDrawn="1">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gray">
            <a:xfrm>
              <a:off x="2376" y="1555"/>
              <a:ext cx="1008"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0" y="285750"/>
            <a:ext cx="9156700" cy="911225"/>
            <a:chOff x="-1" y="196"/>
            <a:chExt cx="5768" cy="635"/>
          </a:xfrm>
        </p:grpSpPr>
        <p:sp>
          <p:nvSpPr>
            <p:cNvPr id="2061"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a:defRPr/>
              </a:pPr>
              <a:endParaRPr lang="en-US" dirty="0"/>
            </a:p>
          </p:txBody>
        </p:sp>
        <p:sp>
          <p:nvSpPr>
            <p:cNvPr id="1038" name="Freeform 14"/>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a:defRPr/>
              </a:pPr>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a:defRPr/>
            </a:pPr>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dirty="0"/>
          </a:p>
        </p:txBody>
      </p:sp>
      <p:pic>
        <p:nvPicPr>
          <p:cNvPr id="2053" name="Picture 1230" descr="US-DeptOfVeteransAffairs-Seal-Large"/>
          <p:cNvPicPr>
            <a:picLocks noChangeAspect="1" noChangeArrowheads="1"/>
          </p:cNvPicPr>
          <p:nvPr>
            <p:custDataLst>
              <p:tags r:id="rId22"/>
            </p:custDataLst>
          </p:nvPr>
        </p:nvPicPr>
        <p:blipFill>
          <a:blip r:embed="rId23">
            <a:extLst>
              <a:ext uri="{28A0092B-C50C-407E-A947-70E740481C1C}">
                <a14:useLocalDpi xmlns:a14="http://schemas.microsoft.com/office/drawing/2010/main" val="0"/>
              </a:ext>
            </a:extLst>
          </a:blip>
          <a:srcRect/>
          <a:stretch>
            <a:fillRect/>
          </a:stretch>
        </p:blipFill>
        <p:spPr bwMode="gray">
          <a:xfrm>
            <a:off x="155575" y="46038"/>
            <a:ext cx="1077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title"/>
          </p:nvPr>
        </p:nvSpPr>
        <p:spPr bwMode="gray">
          <a:xfrm>
            <a:off x="1676400" y="274638"/>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5" name="Rectangle 3"/>
          <p:cNvSpPr>
            <a:spLocks noGrp="1" noChangeArrowheads="1"/>
          </p:cNvSpPr>
          <p:nvPr>
            <p:ph type="body" idx="1"/>
          </p:nvPr>
        </p:nvSpPr>
        <p:spPr bwMode="auto">
          <a:xfrm>
            <a:off x="457200" y="1447800"/>
            <a:ext cx="8229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
          <p:cNvSpPr>
            <a:spLocks noGrp="1"/>
          </p:cNvSpPr>
          <p:nvPr>
            <p:ph type="dt" sz="half" idx="2"/>
          </p:nvPr>
        </p:nvSpPr>
        <p:spPr bwMode="auto">
          <a:xfrm>
            <a:off x="457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7" name="Footer Placeholder 2"/>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8" name="Footer Placeholder 3"/>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9" name="Slide Number Placeholder 4"/>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45F5D62-CDCA-469E-B908-9E7C53AE550D}" type="slidenum">
              <a:rPr lang="en-US"/>
              <a:pPr>
                <a:defRPr/>
              </a:pPr>
              <a:t>‹#›</a:t>
            </a:fld>
            <a:endParaRPr lang="en-US" dirty="0"/>
          </a:p>
        </p:txBody>
      </p:sp>
      <p:sp>
        <p:nvSpPr>
          <p:cNvPr id="20" name="Slide Number Placeholder 5"/>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4C4B521E-2374-4E7E-B6D5-5D36F86E19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79" r:id="rId12"/>
    <p:sldLayoutId id="2147483686" r:id="rId13"/>
    <p:sldLayoutId id="2147483687" r:id="rId14"/>
    <p:sldLayoutId id="2147483689" r:id="rId15"/>
    <p:sldLayoutId id="2147483690" r:id="rId16"/>
    <p:sldLayoutId id="2147483691" r:id="rId17"/>
    <p:sldLayoutId id="2147483692" r:id="rId18"/>
    <p:sldLayoutId id="2147483693" r:id="rId19"/>
    <p:sldLayoutId id="2147483694" r:id="rId20"/>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3074" name="Group 16"/>
          <p:cNvGrpSpPr>
            <a:grpSpLocks/>
          </p:cNvGrpSpPr>
          <p:nvPr userDrawn="1"/>
        </p:nvGrpSpPr>
        <p:grpSpPr bwMode="auto">
          <a:xfrm>
            <a:off x="34925" y="2514600"/>
            <a:ext cx="9074150" cy="4298950"/>
            <a:chOff x="0" y="2640"/>
            <a:chExt cx="5760" cy="1680"/>
          </a:xfrm>
        </p:grpSpPr>
        <p:sp>
          <p:nvSpPr>
            <p:cNvPr id="3086" name="Rectangle 17"/>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9"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en-US" dirty="0"/>
            </a:p>
          </p:txBody>
        </p:sp>
      </p:grpSp>
      <p:sp>
        <p:nvSpPr>
          <p:cNvPr id="20" name="Rectangle 19"/>
          <p:cNvSpPr>
            <a:spLocks noChangeArrowheads="1"/>
          </p:cNvSpPr>
          <p:nvPr/>
        </p:nvSpPr>
        <p:spPr bwMode="gray">
          <a:xfrm>
            <a:off x="34925" y="44450"/>
            <a:ext cx="9074150"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dirty="0"/>
          </a:p>
        </p:txBody>
      </p:sp>
      <p:grpSp>
        <p:nvGrpSpPr>
          <p:cNvPr id="3076" name="Group 20"/>
          <p:cNvGrpSpPr>
            <a:grpSpLocks/>
          </p:cNvGrpSpPr>
          <p:nvPr/>
        </p:nvGrpSpPr>
        <p:grpSpPr bwMode="auto">
          <a:xfrm>
            <a:off x="-4763" y="0"/>
            <a:ext cx="9148763" cy="6856413"/>
            <a:chOff x="-3" y="0"/>
            <a:chExt cx="5763" cy="4319"/>
          </a:xfrm>
        </p:grpSpPr>
        <p:sp>
          <p:nvSpPr>
            <p:cNvPr id="3081"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82"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077" name="Rectangle 2"/>
          <p:cNvSpPr>
            <a:spLocks noGrp="1" noChangeArrowheads="1"/>
          </p:cNvSpPr>
          <p:nvPr>
            <p:ph type="title"/>
          </p:nvPr>
        </p:nvSpPr>
        <p:spPr bwMode="gray">
          <a:xfrm>
            <a:off x="1257300" y="741363"/>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2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3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0AAA8EB-8057-4A4D-BF5F-CC745C7410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ebenefits.va.gov/"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ebenefits.va.gov/"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mailto:Rebecca.Baisden@va.gov"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vba.va.gov/bln/vr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www.ebenefits.va.gov/" TargetMode="External"/><Relationship Id="rId4" Type="http://schemas.openxmlformats.org/officeDocument/2006/relationships/hyperlink" Target="http://www.v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type="ctrTitle"/>
          </p:nvPr>
        </p:nvSpPr>
        <p:spPr bwMode="auto">
          <a:xfrm rot="10800000" flipV="1">
            <a:off x="76200" y="-463973"/>
            <a:ext cx="9067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algn="ctr" eaLnBrk="0" fontAlgn="base" hangingPunct="0">
              <a:spcBef>
                <a:spcPct val="0"/>
              </a:spcBef>
              <a:spcAft>
                <a:spcPct val="0"/>
              </a:spcAft>
              <a:defRPr sz="2800">
                <a:solidFill>
                  <a:schemeClr val="tx2"/>
                </a:solidFill>
                <a:latin typeface="Arial" charset="0"/>
              </a:defRPr>
            </a:lvl6pPr>
            <a:lvl7pPr marL="2971800" indent="-228600" algn="ctr" eaLnBrk="0" fontAlgn="base" hangingPunct="0">
              <a:spcBef>
                <a:spcPct val="0"/>
              </a:spcBef>
              <a:spcAft>
                <a:spcPct val="0"/>
              </a:spcAft>
              <a:defRPr sz="2800">
                <a:solidFill>
                  <a:schemeClr val="tx2"/>
                </a:solidFill>
                <a:latin typeface="Arial" charset="0"/>
              </a:defRPr>
            </a:lvl7pPr>
            <a:lvl8pPr marL="3429000" indent="-228600" algn="ctr" eaLnBrk="0" fontAlgn="base" hangingPunct="0">
              <a:spcBef>
                <a:spcPct val="0"/>
              </a:spcBef>
              <a:spcAft>
                <a:spcPct val="0"/>
              </a:spcAft>
              <a:defRPr sz="2800">
                <a:solidFill>
                  <a:schemeClr val="tx2"/>
                </a:solidFill>
                <a:latin typeface="Arial" charset="0"/>
              </a:defRPr>
            </a:lvl8pPr>
            <a:lvl9pPr marL="3886200" indent="-228600" algn="ctr" eaLnBrk="0" fontAlgn="base" hangingPunct="0">
              <a:spcBef>
                <a:spcPct val="0"/>
              </a:spcBef>
              <a:spcAft>
                <a:spcPct val="0"/>
              </a:spcAft>
              <a:defRPr sz="2800">
                <a:solidFill>
                  <a:schemeClr val="tx2"/>
                </a:solidFill>
                <a:latin typeface="Arial" charset="0"/>
              </a:defRPr>
            </a:lvl9pPr>
          </a:lstStyle>
          <a:p>
            <a:pPr marL="457200" lvl="1" indent="0" algn="ctr" eaLnBrk="1" hangingPunct="1">
              <a:lnSpc>
                <a:spcPct val="80000"/>
              </a:lnSpc>
              <a:defRPr/>
            </a:pPr>
            <a:br>
              <a:rPr lang="en-US" sz="3600" dirty="0">
                <a:solidFill>
                  <a:schemeClr val="bg1"/>
                </a:solidFill>
              </a:rPr>
            </a:br>
            <a:br>
              <a:rPr lang="en-US" sz="3600" dirty="0">
                <a:solidFill>
                  <a:schemeClr val="bg1"/>
                </a:solidFill>
              </a:rPr>
            </a:br>
            <a:br>
              <a:rPr lang="en-US" altLang="en-US" sz="3200" b="1" dirty="0">
                <a:solidFill>
                  <a:schemeClr val="bg1"/>
                </a:solidFill>
                <a:latin typeface="Arial"/>
                <a:ea typeface="+mj-ea"/>
                <a:cs typeface="+mj-cs"/>
              </a:rPr>
            </a:br>
            <a:r>
              <a:rPr lang="en-US" sz="3200" b="1" dirty="0">
                <a:solidFill>
                  <a:schemeClr val="bg1"/>
                </a:solidFill>
                <a:latin typeface="Arial"/>
                <a:ea typeface="Calibri"/>
                <a:cs typeface="Times New Roman"/>
              </a:rPr>
              <a:t>The Vocational Readiness and Employment (VR&amp;E)“Chapter 31” </a:t>
            </a:r>
            <a:br>
              <a:rPr lang="en-US" sz="3200" b="1" dirty="0">
                <a:solidFill>
                  <a:schemeClr val="bg1"/>
                </a:solidFill>
                <a:latin typeface="Arial"/>
                <a:ea typeface="Calibri"/>
                <a:cs typeface="Times New Roman"/>
              </a:rPr>
            </a:br>
            <a:br>
              <a:rPr lang="en-US" sz="3600" dirty="0">
                <a:solidFill>
                  <a:schemeClr val="bg1"/>
                </a:solidFill>
              </a:rPr>
            </a:br>
            <a:endParaRPr lang="en-US" sz="3600" b="1" dirty="0">
              <a:solidFill>
                <a:schemeClr val="bg1"/>
              </a:solidFill>
              <a:effectLst>
                <a:outerShdw blurRad="38100" dist="38100" dir="2700000" algn="tl">
                  <a:srgbClr val="C0C0C0"/>
                </a:outerShdw>
              </a:effectLst>
            </a:endParaRPr>
          </a:p>
        </p:txBody>
      </p:sp>
      <p:pic>
        <p:nvPicPr>
          <p:cNvPr id="1027" name="Picture 3" descr="C:\Users\vbacobrownv\AppData\Local\Microsoft\Windows\Temporary Internet Files\Content.IE5\ANLV724Y\Denver_and_Rio_Grande_Western_System_Ma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4" y="4190443"/>
            <a:ext cx="8915399" cy="2466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subTitle" idx="1"/>
          </p:nvPr>
        </p:nvSpPr>
        <p:spPr bwMode="auto">
          <a:xfrm>
            <a:off x="1295400" y="4419600"/>
            <a:ext cx="6400800" cy="1600200"/>
          </a:xfr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en-US" sz="3600" b="1" dirty="0">
                <a:solidFill>
                  <a:schemeClr val="accent4"/>
                </a:solidFill>
              </a:rPr>
              <a:t>Individualized Path to Employment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algn="ctr"/>
            <a:r>
              <a:rPr lang="en-US" sz="3200" b="1" dirty="0"/>
              <a:t>VR&amp;E Employment Focus </a:t>
            </a:r>
          </a:p>
        </p:txBody>
      </p:sp>
      <p:sp>
        <p:nvSpPr>
          <p:cNvPr id="3" name="Content Placeholder 2"/>
          <p:cNvSpPr>
            <a:spLocks noGrp="1"/>
          </p:cNvSpPr>
          <p:nvPr>
            <p:ph idx="1"/>
          </p:nvPr>
        </p:nvSpPr>
        <p:spPr>
          <a:xfrm>
            <a:off x="457200" y="1295400"/>
            <a:ext cx="8229600" cy="5562600"/>
          </a:xfrm>
        </p:spPr>
        <p:txBody>
          <a:bodyPr/>
          <a:lstStyle/>
          <a:p>
            <a:pPr marL="0" indent="0">
              <a:buNone/>
            </a:pPr>
            <a:r>
              <a:rPr lang="en-US" sz="2000" dirty="0">
                <a:solidFill>
                  <a:schemeClr val="accent4"/>
                </a:solidFill>
              </a:rPr>
              <a:t>The VR&amp;E program provides employment services in four of the five rehabilitation tracks.  </a:t>
            </a:r>
          </a:p>
          <a:p>
            <a:pPr marL="0" indent="0">
              <a:buNone/>
            </a:pPr>
            <a:endParaRPr lang="en-US" sz="1400" dirty="0">
              <a:solidFill>
                <a:schemeClr val="accent4"/>
              </a:solidFill>
            </a:endParaRPr>
          </a:p>
          <a:p>
            <a:pPr marL="0" indent="0">
              <a:buNone/>
            </a:pPr>
            <a:r>
              <a:rPr lang="en-US" sz="2000" dirty="0">
                <a:solidFill>
                  <a:schemeClr val="accent4"/>
                </a:solidFill>
              </a:rPr>
              <a:t>Personalized employment services may include:</a:t>
            </a:r>
          </a:p>
          <a:p>
            <a:pPr lvl="1">
              <a:spcBef>
                <a:spcPts val="0"/>
              </a:spcBef>
              <a:spcAft>
                <a:spcPts val="0"/>
              </a:spcAft>
              <a:buFont typeface="Symbol"/>
              <a:buChar char=""/>
            </a:pPr>
            <a:r>
              <a:rPr lang="en-US" sz="1800" dirty="0">
                <a:solidFill>
                  <a:srgbClr val="000000"/>
                </a:solidFill>
              </a:rPr>
              <a:t>Work-readiness preparation </a:t>
            </a:r>
          </a:p>
          <a:p>
            <a:pPr lvl="1">
              <a:spcBef>
                <a:spcPts val="0"/>
              </a:spcBef>
              <a:spcAft>
                <a:spcPts val="0"/>
              </a:spcAft>
              <a:buFont typeface="Symbol"/>
              <a:buChar char=""/>
            </a:pPr>
            <a:r>
              <a:rPr lang="en-US" sz="1800" dirty="0">
                <a:solidFill>
                  <a:srgbClr val="000000"/>
                </a:solidFill>
              </a:rPr>
              <a:t>Resume development and job-seeking skills</a:t>
            </a:r>
          </a:p>
          <a:p>
            <a:pPr lvl="1">
              <a:spcBef>
                <a:spcPts val="0"/>
              </a:spcBef>
              <a:spcAft>
                <a:spcPts val="0"/>
              </a:spcAft>
              <a:buFont typeface="Symbol"/>
              <a:buChar char=""/>
            </a:pPr>
            <a:r>
              <a:rPr lang="en-US" sz="1800" dirty="0">
                <a:solidFill>
                  <a:srgbClr val="000000"/>
                </a:solidFill>
              </a:rPr>
              <a:t>Interviewing skills preparation </a:t>
            </a:r>
          </a:p>
          <a:p>
            <a:pPr lvl="1">
              <a:spcBef>
                <a:spcPts val="0"/>
              </a:spcBef>
              <a:spcAft>
                <a:spcPts val="0"/>
              </a:spcAft>
              <a:buFont typeface="Symbol"/>
              <a:buChar char=""/>
            </a:pPr>
            <a:r>
              <a:rPr lang="en-US" sz="1800" dirty="0">
                <a:solidFill>
                  <a:srgbClr val="000000"/>
                </a:solidFill>
              </a:rPr>
              <a:t>Employment resources development</a:t>
            </a:r>
          </a:p>
          <a:p>
            <a:pPr lvl="1">
              <a:spcBef>
                <a:spcPts val="0"/>
              </a:spcBef>
              <a:spcAft>
                <a:spcPts val="0"/>
              </a:spcAft>
              <a:buFont typeface="Symbol"/>
              <a:buChar char=""/>
            </a:pPr>
            <a:r>
              <a:rPr lang="en-US" sz="1800" dirty="0">
                <a:solidFill>
                  <a:srgbClr val="000000"/>
                </a:solidFill>
              </a:rPr>
              <a:t>Job accommodations</a:t>
            </a:r>
          </a:p>
          <a:p>
            <a:pPr lvl="1">
              <a:spcBef>
                <a:spcPts val="0"/>
              </a:spcBef>
              <a:spcAft>
                <a:spcPts val="0"/>
              </a:spcAft>
              <a:buFont typeface="Symbol"/>
              <a:buChar char=""/>
            </a:pPr>
            <a:r>
              <a:rPr lang="en-US" sz="1800" dirty="0">
                <a:solidFill>
                  <a:srgbClr val="000000"/>
                </a:solidFill>
              </a:rPr>
              <a:t>Job placement assistance</a:t>
            </a:r>
          </a:p>
          <a:p>
            <a:pPr lvl="1">
              <a:spcBef>
                <a:spcPts val="0"/>
              </a:spcBef>
              <a:spcAft>
                <a:spcPts val="0"/>
              </a:spcAft>
              <a:buFont typeface="Symbol"/>
              <a:buChar char=""/>
            </a:pPr>
            <a:r>
              <a:rPr lang="en-US" sz="1800" dirty="0">
                <a:solidFill>
                  <a:srgbClr val="000000"/>
                </a:solidFill>
              </a:rPr>
              <a:t>Post-employment follow-up</a:t>
            </a:r>
          </a:p>
          <a:p>
            <a:pPr lvl="1">
              <a:spcBef>
                <a:spcPts val="0"/>
              </a:spcBef>
              <a:spcAft>
                <a:spcPts val="0"/>
              </a:spcAft>
              <a:buFont typeface="Symbol"/>
              <a:buChar char=""/>
            </a:pPr>
            <a:r>
              <a:rPr lang="en-US" sz="1800" dirty="0">
                <a:solidFill>
                  <a:srgbClr val="000000"/>
                </a:solidFill>
              </a:rPr>
              <a:t>Career counseling and rehabilitation planning</a:t>
            </a:r>
          </a:p>
          <a:p>
            <a:pPr marL="0" lvl="0" indent="0">
              <a:spcBef>
                <a:spcPts val="0"/>
              </a:spcBef>
              <a:spcAft>
                <a:spcPts val="1000"/>
              </a:spcAft>
              <a:buNone/>
            </a:pPr>
            <a:endParaRPr lang="en-US" sz="1400" u="sng" dirty="0">
              <a:solidFill>
                <a:schemeClr val="accent4"/>
              </a:solidFill>
              <a:ea typeface="MS Mincho"/>
              <a:cs typeface="Times New Roman"/>
            </a:endParaRPr>
          </a:p>
          <a:p>
            <a:pPr marL="0" lvl="0" indent="0">
              <a:spcBef>
                <a:spcPts val="0"/>
              </a:spcBef>
              <a:spcAft>
                <a:spcPts val="1000"/>
              </a:spcAft>
              <a:buNone/>
            </a:pPr>
            <a:r>
              <a:rPr lang="en-US" sz="2000" u="sng" dirty="0">
                <a:solidFill>
                  <a:schemeClr val="accent4"/>
                </a:solidFill>
                <a:ea typeface="MS Mincho"/>
                <a:cs typeface="Times New Roman"/>
              </a:rPr>
              <a:t>Special Employer Incentives (SEI) </a:t>
            </a:r>
            <a:endParaRPr lang="en-US" sz="2000" u="sng" dirty="0">
              <a:solidFill>
                <a:schemeClr val="accent4"/>
              </a:solidFill>
              <a:ea typeface="Calibri"/>
              <a:cs typeface="Times New Roman"/>
            </a:endParaRPr>
          </a:p>
          <a:p>
            <a:pPr lvl="1">
              <a:spcBef>
                <a:spcPts val="0"/>
              </a:spcBef>
              <a:spcAft>
                <a:spcPts val="0"/>
              </a:spcAft>
              <a:buFont typeface="Symbol"/>
              <a:buChar char=""/>
            </a:pPr>
            <a:r>
              <a:rPr lang="en-US" sz="1800" dirty="0">
                <a:solidFill>
                  <a:srgbClr val="000000"/>
                </a:solidFill>
                <a:ea typeface="Calibri"/>
                <a:cs typeface="Times New Roman"/>
              </a:rPr>
              <a:t>Training Costs</a:t>
            </a:r>
          </a:p>
          <a:p>
            <a:pPr lvl="1">
              <a:spcBef>
                <a:spcPts val="0"/>
              </a:spcBef>
              <a:spcAft>
                <a:spcPts val="0"/>
              </a:spcAft>
              <a:buFont typeface="Symbol"/>
              <a:buChar char=""/>
            </a:pPr>
            <a:r>
              <a:rPr lang="en-US" sz="1800" dirty="0">
                <a:solidFill>
                  <a:srgbClr val="000000"/>
                </a:solidFill>
                <a:ea typeface="Calibri"/>
                <a:cs typeface="Times New Roman"/>
              </a:rPr>
              <a:t>VA</a:t>
            </a:r>
            <a:r>
              <a:rPr lang="en-US" sz="1800" dirty="0">
                <a:solidFill>
                  <a:srgbClr val="000000"/>
                </a:solidFill>
                <a:ea typeface="Calibri"/>
                <a:cs typeface="Cambria Math"/>
              </a:rPr>
              <a:t>‐</a:t>
            </a:r>
            <a:r>
              <a:rPr lang="en-US" sz="1800" dirty="0">
                <a:solidFill>
                  <a:srgbClr val="000000"/>
                </a:solidFill>
                <a:ea typeface="Calibri"/>
                <a:cs typeface="Times New Roman"/>
              </a:rPr>
              <a:t>provided supplies </a:t>
            </a:r>
          </a:p>
          <a:p>
            <a:pPr lvl="1">
              <a:spcBef>
                <a:spcPts val="0"/>
              </a:spcBef>
              <a:spcAft>
                <a:spcPts val="0"/>
              </a:spcAft>
              <a:buFont typeface="Symbol"/>
              <a:buChar char=""/>
            </a:pPr>
            <a:r>
              <a:rPr lang="en-US" sz="1800" dirty="0">
                <a:solidFill>
                  <a:srgbClr val="000000"/>
                </a:solidFill>
                <a:ea typeface="Calibri"/>
                <a:cs typeface="Times New Roman"/>
              </a:rPr>
              <a:t>Workplace accommodations</a:t>
            </a:r>
          </a:p>
          <a:p>
            <a:pPr lvl="1">
              <a:spcBef>
                <a:spcPts val="0"/>
              </a:spcBef>
              <a:spcAft>
                <a:spcPts val="0"/>
              </a:spcAft>
              <a:buFont typeface="Symbol"/>
              <a:buChar char=""/>
            </a:pPr>
            <a:r>
              <a:rPr lang="en-US" sz="1800" dirty="0">
                <a:solidFill>
                  <a:srgbClr val="000000"/>
                </a:solidFill>
                <a:ea typeface="Calibri"/>
                <a:cs typeface="Times New Roman"/>
              </a:rPr>
              <a:t>Minimal paperwork to participate</a:t>
            </a:r>
          </a:p>
          <a:p>
            <a:pPr marL="457200" lvl="1" indent="0">
              <a:spcBef>
                <a:spcPts val="0"/>
              </a:spcBef>
              <a:spcAft>
                <a:spcPts val="0"/>
              </a:spcAft>
              <a:buNone/>
            </a:pPr>
            <a:endParaRPr lang="en-US" sz="2400" dirty="0"/>
          </a:p>
          <a:p>
            <a:pPr marL="57150" indent="0">
              <a:spcBef>
                <a:spcPts val="0"/>
              </a:spcBef>
              <a:spcAft>
                <a:spcPts val="0"/>
              </a:spcAft>
              <a:buNone/>
            </a:pPr>
            <a:endParaRPr lang="en-US" sz="1400" u="sng" dirty="0"/>
          </a:p>
          <a:p>
            <a:pPr marL="457200" lvl="1" indent="0">
              <a:buNone/>
            </a:pPr>
            <a:endParaRPr lang="en-US" sz="2000" dirty="0"/>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10</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10</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10</a:t>
            </a:fld>
            <a:endParaRPr lang="en-US" dirty="0"/>
          </a:p>
        </p:txBody>
      </p:sp>
    </p:spTree>
    <p:extLst>
      <p:ext uri="{BB962C8B-B14F-4D97-AF65-F5344CB8AC3E}">
        <p14:creationId xmlns:p14="http://schemas.microsoft.com/office/powerpoint/2010/main" val="188054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algn="ctr"/>
            <a:r>
              <a:rPr lang="en-US" sz="3200" b="1" dirty="0"/>
              <a:t>VR&amp;E Employment Focus </a:t>
            </a:r>
          </a:p>
        </p:txBody>
      </p:sp>
      <p:sp>
        <p:nvSpPr>
          <p:cNvPr id="3" name="Content Placeholder 2"/>
          <p:cNvSpPr>
            <a:spLocks noGrp="1"/>
          </p:cNvSpPr>
          <p:nvPr>
            <p:ph idx="1"/>
          </p:nvPr>
        </p:nvSpPr>
        <p:spPr>
          <a:xfrm>
            <a:off x="152400" y="1447800"/>
            <a:ext cx="8991600" cy="5257800"/>
          </a:xfrm>
        </p:spPr>
        <p:txBody>
          <a:bodyPr/>
          <a:lstStyle/>
          <a:p>
            <a:pPr marL="0" lvl="0" indent="0">
              <a:buNone/>
            </a:pPr>
            <a:r>
              <a:rPr lang="en-US" sz="2800" b="1" dirty="0">
                <a:solidFill>
                  <a:srgbClr val="1D528D"/>
                </a:solidFill>
              </a:rPr>
              <a:t>Other Employment Services may include:</a:t>
            </a:r>
            <a:endParaRPr lang="en-US" sz="2400" b="1" dirty="0">
              <a:solidFill>
                <a:srgbClr val="1D528D"/>
              </a:solidFill>
            </a:endParaRPr>
          </a:p>
          <a:p>
            <a:pPr lvl="2">
              <a:buFont typeface="Arial" panose="020B0604020202020204" pitchFamily="34" charset="0"/>
              <a:buChar char="•"/>
            </a:pPr>
            <a:r>
              <a:rPr lang="en-US" dirty="0">
                <a:solidFill>
                  <a:schemeClr val="tx2"/>
                </a:solidFill>
              </a:rPr>
              <a:t> Referrals to other employment resources</a:t>
            </a:r>
          </a:p>
          <a:p>
            <a:pPr marL="1257300" lvl="3" indent="-285750">
              <a:lnSpc>
                <a:spcPct val="115000"/>
              </a:lnSpc>
              <a:spcBef>
                <a:spcPts val="0"/>
              </a:spcBef>
              <a:spcAft>
                <a:spcPts val="0"/>
              </a:spcAft>
              <a:buFont typeface="Arial" panose="020B0604020202020204" pitchFamily="34" charset="0"/>
              <a:buChar char="•"/>
            </a:pPr>
            <a:r>
              <a:rPr lang="en-US" sz="2400" dirty="0">
                <a:solidFill>
                  <a:schemeClr val="tx2"/>
                </a:solidFill>
                <a:ea typeface="Calibri"/>
              </a:rPr>
              <a:t>Online tool that connects SM/V and employers</a:t>
            </a:r>
          </a:p>
          <a:p>
            <a:pPr marL="971550" lvl="3" indent="0">
              <a:lnSpc>
                <a:spcPct val="115000"/>
              </a:lnSpc>
              <a:spcBef>
                <a:spcPts val="0"/>
              </a:spcBef>
              <a:spcAft>
                <a:spcPts val="0"/>
              </a:spcAft>
              <a:buNone/>
            </a:pPr>
            <a:r>
              <a:rPr lang="en-US" sz="2400" dirty="0">
                <a:solidFill>
                  <a:schemeClr val="tx2"/>
                </a:solidFill>
                <a:ea typeface="Calibri"/>
                <a:cs typeface="Times New Roman"/>
              </a:rPr>
              <a:t>    access via </a:t>
            </a:r>
            <a:r>
              <a:rPr lang="en-US" sz="2400" u="sng" dirty="0">
                <a:solidFill>
                  <a:schemeClr val="tx2"/>
                </a:solidFill>
                <a:ea typeface="Calibri"/>
                <a:cs typeface="Times New Roman"/>
                <a:hlinkClick r:id="rId3"/>
              </a:rPr>
              <a:t>https://www.ebenefits.va.gov/</a:t>
            </a:r>
            <a:endParaRPr lang="en-US" sz="2400" dirty="0">
              <a:solidFill>
                <a:schemeClr val="tx2"/>
              </a:solidFill>
              <a:ea typeface="Calibri"/>
              <a:cs typeface="Times New Roman"/>
            </a:endParaRPr>
          </a:p>
          <a:p>
            <a:pPr marL="514350" lvl="2" indent="0">
              <a:lnSpc>
                <a:spcPct val="115000"/>
              </a:lnSpc>
              <a:spcBef>
                <a:spcPts val="0"/>
              </a:spcBef>
              <a:spcAft>
                <a:spcPts val="0"/>
              </a:spcAft>
              <a:buNone/>
            </a:pPr>
            <a:endParaRPr lang="en-US" dirty="0">
              <a:solidFill>
                <a:schemeClr val="tx2"/>
              </a:solidFill>
              <a:ea typeface="Calibri"/>
              <a:cs typeface="Times New Roman"/>
            </a:endParaRPr>
          </a:p>
          <a:p>
            <a:pPr marL="514350" lvl="2" indent="0">
              <a:lnSpc>
                <a:spcPct val="115000"/>
              </a:lnSpc>
              <a:spcBef>
                <a:spcPts val="0"/>
              </a:spcBef>
              <a:spcAft>
                <a:spcPts val="0"/>
              </a:spcAft>
              <a:buNone/>
            </a:pPr>
            <a:r>
              <a:rPr lang="en-US" dirty="0">
                <a:solidFill>
                  <a:schemeClr val="tx2"/>
                </a:solidFill>
                <a:ea typeface="Calibri"/>
                <a:cs typeface="Times New Roman"/>
              </a:rPr>
              <a:t>Department of Labor (DOL) </a:t>
            </a:r>
          </a:p>
          <a:p>
            <a:pPr marL="1428750" lvl="3" indent="-457200">
              <a:lnSpc>
                <a:spcPct val="115000"/>
              </a:lnSpc>
              <a:spcBef>
                <a:spcPts val="0"/>
              </a:spcBef>
              <a:spcAft>
                <a:spcPts val="0"/>
              </a:spcAft>
              <a:buFont typeface="Arial" panose="020B0604020202020204" pitchFamily="34" charset="0"/>
              <a:buChar char="•"/>
            </a:pPr>
            <a:r>
              <a:rPr lang="en-US" sz="2400" dirty="0">
                <a:solidFill>
                  <a:schemeClr val="tx2"/>
                </a:solidFill>
                <a:ea typeface="Calibri"/>
                <a:cs typeface="Times New Roman"/>
              </a:rPr>
              <a:t>Employment assistance </a:t>
            </a:r>
          </a:p>
          <a:p>
            <a:pPr marL="1428750" lvl="3" indent="-457200">
              <a:lnSpc>
                <a:spcPct val="115000"/>
              </a:lnSpc>
              <a:spcBef>
                <a:spcPts val="0"/>
              </a:spcBef>
              <a:spcAft>
                <a:spcPts val="0"/>
              </a:spcAft>
              <a:buFont typeface="Arial" panose="020B0604020202020204" pitchFamily="34" charset="0"/>
              <a:buChar char="•"/>
            </a:pPr>
            <a:r>
              <a:rPr lang="en-US" sz="2400" dirty="0">
                <a:solidFill>
                  <a:schemeClr val="tx2"/>
                </a:solidFill>
                <a:ea typeface="Calibri"/>
              </a:rPr>
              <a:t>Disabled Veterans’ Outreach Program Specialist (DVOP)</a:t>
            </a:r>
          </a:p>
          <a:p>
            <a:pPr marL="1428750" lvl="3" indent="-457200">
              <a:lnSpc>
                <a:spcPct val="115000"/>
              </a:lnSpc>
              <a:spcBef>
                <a:spcPts val="0"/>
              </a:spcBef>
              <a:spcAft>
                <a:spcPts val="0"/>
              </a:spcAft>
              <a:buFont typeface="Arial" panose="020B0604020202020204" pitchFamily="34" charset="0"/>
              <a:buChar char="•"/>
            </a:pPr>
            <a:r>
              <a:rPr lang="en-US" sz="2400" dirty="0">
                <a:solidFill>
                  <a:schemeClr val="tx2"/>
                </a:solidFill>
                <a:ea typeface="Calibri"/>
              </a:rPr>
              <a:t>Local Veterans’ Employment Representative (LVER) </a:t>
            </a:r>
            <a:endParaRPr lang="en-US" sz="2400" dirty="0">
              <a:solidFill>
                <a:schemeClr val="tx2"/>
              </a:solidFill>
              <a:ea typeface="Calibri"/>
              <a:cs typeface="Times New Roman"/>
            </a:endParaRPr>
          </a:p>
          <a:p>
            <a:pPr marL="0" indent="0">
              <a:buNone/>
            </a:pPr>
            <a:endParaRPr lang="en-US" dirty="0"/>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11</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11</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11</a:t>
            </a:fld>
            <a:endParaRPr lang="en-US" dirty="0"/>
          </a:p>
        </p:txBody>
      </p:sp>
    </p:spTree>
    <p:extLst>
      <p:ext uri="{BB962C8B-B14F-4D97-AF65-F5344CB8AC3E}">
        <p14:creationId xmlns:p14="http://schemas.microsoft.com/office/powerpoint/2010/main" val="295598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E4CC-FEA8-4AB9-9960-266B5D063885}"/>
              </a:ext>
            </a:extLst>
          </p:cNvPr>
          <p:cNvSpPr>
            <a:spLocks noGrp="1"/>
          </p:cNvSpPr>
          <p:nvPr>
            <p:ph type="title"/>
          </p:nvPr>
        </p:nvSpPr>
        <p:spPr/>
        <p:txBody>
          <a:bodyPr/>
          <a:lstStyle/>
          <a:p>
            <a:pPr algn="ctr"/>
            <a:r>
              <a:rPr lang="en-US" dirty="0"/>
              <a:t>Chapter 36 Services</a:t>
            </a:r>
          </a:p>
        </p:txBody>
      </p:sp>
      <p:sp>
        <p:nvSpPr>
          <p:cNvPr id="3" name="Content Placeholder 2">
            <a:extLst>
              <a:ext uri="{FF2B5EF4-FFF2-40B4-BE49-F238E27FC236}">
                <a16:creationId xmlns:a16="http://schemas.microsoft.com/office/drawing/2014/main" id="{C5454B3E-F7B1-4C48-8A46-BE29F0702751}"/>
              </a:ext>
            </a:extLst>
          </p:cNvPr>
          <p:cNvSpPr>
            <a:spLocks noGrp="1"/>
          </p:cNvSpPr>
          <p:nvPr>
            <p:ph idx="1"/>
          </p:nvPr>
        </p:nvSpPr>
        <p:spPr>
          <a:xfrm>
            <a:off x="76200" y="1447800"/>
            <a:ext cx="8839200" cy="5273675"/>
          </a:xfrm>
        </p:spPr>
        <p:txBody>
          <a:bodyPr/>
          <a:lstStyle/>
          <a:p>
            <a:pPr marL="0" indent="0">
              <a:buNone/>
            </a:pPr>
            <a:r>
              <a:rPr lang="en-US" sz="2400" u="sng" dirty="0"/>
              <a:t>How VR&amp;E assists SM/V, and eligible Dependents</a:t>
            </a:r>
          </a:p>
          <a:p>
            <a:pPr marL="0" indent="0">
              <a:buNone/>
            </a:pPr>
            <a:r>
              <a:rPr lang="en-US" sz="2000" dirty="0">
                <a:solidFill>
                  <a:schemeClr val="tx2"/>
                </a:solidFill>
              </a:rPr>
              <a:t>Educational and Career/Vocational Counseling services is a great      opportunity for SM/V to get personalized counseling and support to help guide their career paths, ensure most effective use of their VA</a:t>
            </a:r>
          </a:p>
          <a:p>
            <a:pPr marL="0" indent="0">
              <a:buNone/>
            </a:pPr>
            <a:r>
              <a:rPr lang="en-US" sz="2000" dirty="0">
                <a:solidFill>
                  <a:schemeClr val="tx2"/>
                </a:solidFill>
              </a:rPr>
              <a:t>benefits, and achieve their goals.</a:t>
            </a:r>
          </a:p>
          <a:p>
            <a:pPr marL="0" indent="0">
              <a:buNone/>
            </a:pPr>
            <a:endParaRPr lang="en-US" sz="2000" dirty="0"/>
          </a:p>
          <a:p>
            <a:pPr marL="0" indent="0">
              <a:buNone/>
            </a:pPr>
            <a:r>
              <a:rPr lang="en-US" sz="2000" dirty="0"/>
              <a:t>     </a:t>
            </a:r>
            <a:r>
              <a:rPr lang="en-US" sz="2000" u="sng" dirty="0"/>
              <a:t>Who May Apply</a:t>
            </a:r>
          </a:p>
          <a:p>
            <a:r>
              <a:rPr lang="en-US" sz="2000" dirty="0">
                <a:solidFill>
                  <a:schemeClr val="tx2"/>
                </a:solidFill>
              </a:rPr>
              <a:t>Transitioning Servicemembers who are within six months of discharge from active duty and expect to receive a discharge that is other than dishonorable.</a:t>
            </a:r>
          </a:p>
          <a:p>
            <a:r>
              <a:rPr lang="en-US" sz="2000" dirty="0">
                <a:solidFill>
                  <a:schemeClr val="tx2"/>
                </a:solidFill>
              </a:rPr>
              <a:t>Veterans within one year following discharge from active duty if they have received an honorable or other than dishonorable discharge.</a:t>
            </a:r>
          </a:p>
          <a:p>
            <a:r>
              <a:rPr lang="en-US" sz="2000" dirty="0">
                <a:solidFill>
                  <a:schemeClr val="tx2"/>
                </a:solidFill>
              </a:rPr>
              <a:t>Any SM/V currently eligible for a VA education benefit.</a:t>
            </a:r>
          </a:p>
          <a:p>
            <a:r>
              <a:rPr lang="en-US" sz="2000" dirty="0">
                <a:solidFill>
                  <a:schemeClr val="tx2"/>
                </a:solidFill>
              </a:rPr>
              <a:t>All current VA education beneficiaries.</a:t>
            </a:r>
          </a:p>
          <a:p>
            <a:endParaRPr lang="en-US" dirty="0"/>
          </a:p>
        </p:txBody>
      </p:sp>
      <p:sp>
        <p:nvSpPr>
          <p:cNvPr id="4" name="Slide Number Placeholder 3">
            <a:extLst>
              <a:ext uri="{FF2B5EF4-FFF2-40B4-BE49-F238E27FC236}">
                <a16:creationId xmlns:a16="http://schemas.microsoft.com/office/drawing/2014/main" id="{2076DE04-1930-4F02-9C01-62E97792D97E}"/>
              </a:ext>
            </a:extLst>
          </p:cNvPr>
          <p:cNvSpPr>
            <a:spLocks noGrp="1"/>
          </p:cNvSpPr>
          <p:nvPr>
            <p:ph type="sldNum" sz="quarter" idx="13"/>
          </p:nvPr>
        </p:nvSpPr>
        <p:spPr/>
        <p:txBody>
          <a:bodyPr/>
          <a:lstStyle/>
          <a:p>
            <a:pPr>
              <a:defRPr/>
            </a:pPr>
            <a:fld id="{6D4110F5-2557-4C2B-9AED-E312015BC642}" type="slidenum">
              <a:rPr lang="en-US" smtClean="0"/>
              <a:pPr>
                <a:defRPr/>
              </a:pPr>
              <a:t>12</a:t>
            </a:fld>
            <a:endParaRPr lang="en-US" dirty="0"/>
          </a:p>
        </p:txBody>
      </p:sp>
      <p:sp>
        <p:nvSpPr>
          <p:cNvPr id="5" name="Slide Number Placeholder 4">
            <a:extLst>
              <a:ext uri="{FF2B5EF4-FFF2-40B4-BE49-F238E27FC236}">
                <a16:creationId xmlns:a16="http://schemas.microsoft.com/office/drawing/2014/main" id="{D15F10D0-E2EA-4146-BD21-4FF8B4DFD339}"/>
              </a:ext>
            </a:extLst>
          </p:cNvPr>
          <p:cNvSpPr>
            <a:spLocks noGrp="1"/>
          </p:cNvSpPr>
          <p:nvPr>
            <p:ph type="sldNum" sz="quarter" idx="17"/>
          </p:nvPr>
        </p:nvSpPr>
        <p:spPr/>
        <p:txBody>
          <a:bodyPr/>
          <a:lstStyle/>
          <a:p>
            <a:pPr>
              <a:defRPr/>
            </a:pPr>
            <a:fld id="{56090199-EA6C-4CE1-9EE7-EF67B55D55F1}" type="slidenum">
              <a:rPr lang="en-US" smtClean="0"/>
              <a:pPr>
                <a:defRPr/>
              </a:pPr>
              <a:t>12</a:t>
            </a:fld>
            <a:endParaRPr lang="en-US" dirty="0"/>
          </a:p>
        </p:txBody>
      </p:sp>
      <p:sp>
        <p:nvSpPr>
          <p:cNvPr id="6" name="Slide Number Placeholder 5">
            <a:extLst>
              <a:ext uri="{FF2B5EF4-FFF2-40B4-BE49-F238E27FC236}">
                <a16:creationId xmlns:a16="http://schemas.microsoft.com/office/drawing/2014/main" id="{5AB05002-6AF1-4A3F-A903-9945D0E5E0D5}"/>
              </a:ext>
            </a:extLst>
          </p:cNvPr>
          <p:cNvSpPr>
            <a:spLocks noGrp="1"/>
          </p:cNvSpPr>
          <p:nvPr>
            <p:ph type="sldNum" sz="quarter" idx="18"/>
          </p:nvPr>
        </p:nvSpPr>
        <p:spPr/>
        <p:txBody>
          <a:bodyPr/>
          <a:lstStyle/>
          <a:p>
            <a:pPr>
              <a:defRPr/>
            </a:pPr>
            <a:fld id="{B475D123-F990-4BC4-A4A3-665D46B2E7A7}" type="slidenum">
              <a:rPr lang="en-US" smtClean="0"/>
              <a:pPr>
                <a:defRPr/>
              </a:pPr>
              <a:t>12</a:t>
            </a:fld>
            <a:endParaRPr lang="en-US" dirty="0"/>
          </a:p>
        </p:txBody>
      </p:sp>
    </p:spTree>
    <p:extLst>
      <p:ext uri="{BB962C8B-B14F-4D97-AF65-F5344CB8AC3E}">
        <p14:creationId xmlns:p14="http://schemas.microsoft.com/office/powerpoint/2010/main" val="144258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92B543-C35B-4A4F-B3FB-0C66466F04A6}"/>
              </a:ext>
            </a:extLst>
          </p:cNvPr>
          <p:cNvSpPr>
            <a:spLocks noGrp="1"/>
          </p:cNvSpPr>
          <p:nvPr>
            <p:ph type="title"/>
          </p:nvPr>
        </p:nvSpPr>
        <p:spPr/>
        <p:txBody>
          <a:bodyPr/>
          <a:lstStyle/>
          <a:p>
            <a:r>
              <a:rPr lang="en-US" dirty="0"/>
              <a:t>CH 18 &amp; 35 Benefits</a:t>
            </a:r>
          </a:p>
        </p:txBody>
      </p:sp>
      <p:sp>
        <p:nvSpPr>
          <p:cNvPr id="2" name="Slide Number Placeholder 1">
            <a:extLst>
              <a:ext uri="{FF2B5EF4-FFF2-40B4-BE49-F238E27FC236}">
                <a16:creationId xmlns:a16="http://schemas.microsoft.com/office/drawing/2014/main" id="{88839AD1-6BEC-4A36-9754-AC32F8299C38}"/>
              </a:ext>
            </a:extLst>
          </p:cNvPr>
          <p:cNvSpPr>
            <a:spLocks noGrp="1"/>
          </p:cNvSpPr>
          <p:nvPr>
            <p:ph type="sldNum" sz="quarter" idx="13"/>
          </p:nvPr>
        </p:nvSpPr>
        <p:spPr/>
        <p:txBody>
          <a:bodyPr/>
          <a:lstStyle/>
          <a:p>
            <a:pPr>
              <a:defRPr/>
            </a:pPr>
            <a:fld id="{E93770F7-50D3-49A4-86EC-F3C799408C79}" type="slidenum">
              <a:rPr lang="en-US" smtClean="0"/>
              <a:pPr>
                <a:defRPr/>
              </a:pPr>
              <a:t>13</a:t>
            </a:fld>
            <a:endParaRPr lang="en-US" dirty="0"/>
          </a:p>
        </p:txBody>
      </p:sp>
      <p:sp>
        <p:nvSpPr>
          <p:cNvPr id="3" name="Slide Number Placeholder 2">
            <a:extLst>
              <a:ext uri="{FF2B5EF4-FFF2-40B4-BE49-F238E27FC236}">
                <a16:creationId xmlns:a16="http://schemas.microsoft.com/office/drawing/2014/main" id="{7706A561-658E-462B-8BA0-82919760D835}"/>
              </a:ext>
            </a:extLst>
          </p:cNvPr>
          <p:cNvSpPr>
            <a:spLocks noGrp="1"/>
          </p:cNvSpPr>
          <p:nvPr>
            <p:ph type="sldNum" sz="quarter" idx="17"/>
          </p:nvPr>
        </p:nvSpPr>
        <p:spPr/>
        <p:txBody>
          <a:bodyPr/>
          <a:lstStyle/>
          <a:p>
            <a:pPr>
              <a:defRPr/>
            </a:pPr>
            <a:fld id="{25F58905-B605-4D85-8849-FAE382BB2FE2}" type="slidenum">
              <a:rPr lang="en-US" smtClean="0"/>
              <a:pPr>
                <a:defRPr/>
              </a:pPr>
              <a:t>13</a:t>
            </a:fld>
            <a:endParaRPr lang="en-US" dirty="0"/>
          </a:p>
        </p:txBody>
      </p:sp>
      <p:sp>
        <p:nvSpPr>
          <p:cNvPr id="4" name="Slide Number Placeholder 3">
            <a:extLst>
              <a:ext uri="{FF2B5EF4-FFF2-40B4-BE49-F238E27FC236}">
                <a16:creationId xmlns:a16="http://schemas.microsoft.com/office/drawing/2014/main" id="{F4B0B837-62E5-4699-A69A-547739294CC5}"/>
              </a:ext>
            </a:extLst>
          </p:cNvPr>
          <p:cNvSpPr>
            <a:spLocks noGrp="1"/>
          </p:cNvSpPr>
          <p:nvPr>
            <p:ph type="sldNum" sz="quarter" idx="18"/>
          </p:nvPr>
        </p:nvSpPr>
        <p:spPr/>
        <p:txBody>
          <a:bodyPr/>
          <a:lstStyle/>
          <a:p>
            <a:pPr>
              <a:defRPr/>
            </a:pPr>
            <a:fld id="{2CE6B3C8-C3E0-487D-84E5-C531F14A9484}" type="slidenum">
              <a:rPr lang="en-US" smtClean="0"/>
              <a:pPr>
                <a:defRPr/>
              </a:pPr>
              <a:t>13</a:t>
            </a:fld>
            <a:endParaRPr lang="en-US" dirty="0"/>
          </a:p>
        </p:txBody>
      </p:sp>
      <p:sp>
        <p:nvSpPr>
          <p:cNvPr id="5" name="Rectangle 4">
            <a:extLst>
              <a:ext uri="{FF2B5EF4-FFF2-40B4-BE49-F238E27FC236}">
                <a16:creationId xmlns:a16="http://schemas.microsoft.com/office/drawing/2014/main" id="{999D26D3-EF7B-46E7-BF3A-59F27AAC3F13}"/>
              </a:ext>
            </a:extLst>
          </p:cNvPr>
          <p:cNvSpPr/>
          <p:nvPr/>
        </p:nvSpPr>
        <p:spPr>
          <a:xfrm>
            <a:off x="152400" y="1295400"/>
            <a:ext cx="8839200" cy="5632311"/>
          </a:xfrm>
          <a:prstGeom prst="rect">
            <a:avLst/>
          </a:prstGeom>
        </p:spPr>
        <p:txBody>
          <a:bodyPr wrap="square">
            <a:spAutoFit/>
          </a:bodyPr>
          <a:lstStyle/>
          <a:p>
            <a:r>
              <a:rPr lang="en-US" sz="2800" b="1" u="sng" dirty="0">
                <a:solidFill>
                  <a:schemeClr val="accent4"/>
                </a:solidFill>
              </a:rPr>
              <a:t>How VR&amp;E assists Eligible Dependents </a:t>
            </a:r>
          </a:p>
          <a:p>
            <a:endParaRPr lang="en-US" sz="2000" u="sng" dirty="0">
              <a:solidFill>
                <a:schemeClr val="tx2"/>
              </a:solidFill>
              <a:latin typeface="Arial" panose="020B0604020202020204" pitchFamily="34" charset="0"/>
              <a:cs typeface="Arial" panose="020B0604020202020204" pitchFamily="34" charset="0"/>
            </a:endParaRPr>
          </a:p>
          <a:p>
            <a:r>
              <a:rPr lang="en-US" sz="2400" b="1" u="sng" dirty="0">
                <a:solidFill>
                  <a:schemeClr val="tx2"/>
                </a:solidFill>
                <a:latin typeface="Arial" panose="020B0604020202020204" pitchFamily="34" charset="0"/>
                <a:cs typeface="Arial" panose="020B0604020202020204" pitchFamily="34" charset="0"/>
              </a:rPr>
              <a:t>Chapter 18 Benefits</a:t>
            </a:r>
          </a:p>
          <a:p>
            <a:endParaRPr lang="en-US" sz="2400" b="1" u="sng" dirty="0">
              <a:solidFill>
                <a:schemeClr val="tx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solidFill>
                  <a:schemeClr val="tx2"/>
                </a:solidFill>
                <a:latin typeface="Arial" panose="020B0604020202020204" pitchFamily="34" charset="0"/>
                <a:ea typeface="Calibri"/>
                <a:cs typeface="Arial" panose="020B0604020202020204" pitchFamily="34" charset="0"/>
              </a:rPr>
              <a:t>VR&amp;E provides services to eligible dependents born with spina bifida and other congenital disabilities.  </a:t>
            </a:r>
          </a:p>
          <a:p>
            <a:pPr marL="742950" lvl="1" indent="-285750">
              <a:buFont typeface="Arial" panose="020B0604020202020204" pitchFamily="34" charset="0"/>
              <a:buChar char="•"/>
            </a:pPr>
            <a:r>
              <a:rPr lang="en-US" sz="2400" dirty="0">
                <a:solidFill>
                  <a:schemeClr val="tx2"/>
                </a:solidFill>
                <a:latin typeface="Arial" panose="020B0604020202020204" pitchFamily="34" charset="0"/>
                <a:ea typeface="Calibri"/>
                <a:cs typeface="Arial" panose="020B0604020202020204" pitchFamily="34" charset="0"/>
              </a:rPr>
              <a:t>With the goal of suitable employment, VR&amp;E provides training and other rehabilitative services.</a:t>
            </a:r>
          </a:p>
          <a:p>
            <a:pPr marL="285750" indent="-285750">
              <a:buFont typeface="Arial" panose="020B0604020202020204" pitchFamily="34" charset="0"/>
              <a:buChar char="•"/>
            </a:pPr>
            <a:endParaRPr lang="en-US" sz="2400" u="sng" dirty="0">
              <a:solidFill>
                <a:schemeClr val="tx2"/>
              </a:solidFill>
              <a:latin typeface="Arial" panose="020B0604020202020204" pitchFamily="34" charset="0"/>
              <a:cs typeface="Arial" panose="020B0604020202020204" pitchFamily="34" charset="0"/>
            </a:endParaRPr>
          </a:p>
          <a:p>
            <a:r>
              <a:rPr lang="en-US" sz="2400" b="1" u="sng" dirty="0">
                <a:solidFill>
                  <a:schemeClr val="tx2"/>
                </a:solidFill>
                <a:latin typeface="Arial" panose="020B0604020202020204" pitchFamily="34" charset="0"/>
                <a:cs typeface="Arial" panose="020B0604020202020204" pitchFamily="34" charset="0"/>
              </a:rPr>
              <a:t>Chapter 35 Benefits</a:t>
            </a:r>
          </a:p>
          <a:p>
            <a:pPr marL="742950" lvl="1" indent="-28575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Dependents’ Educational Assistance </a:t>
            </a:r>
          </a:p>
          <a:p>
            <a:pPr marL="742950" lvl="1" indent="-285750">
              <a:spcBef>
                <a:spcPts val="0"/>
              </a:spcBef>
              <a:spcAft>
                <a:spcPts val="0"/>
              </a:spcAft>
              <a:buFont typeface="Arial" panose="020B0604020202020204" pitchFamily="34" charset="0"/>
              <a:buChar char="•"/>
            </a:pPr>
            <a:r>
              <a:rPr lang="en-US" sz="2400" dirty="0">
                <a:solidFill>
                  <a:schemeClr val="tx2"/>
                </a:solidFill>
                <a:latin typeface="Arial" panose="020B0604020202020204" pitchFamily="34" charset="0"/>
                <a:ea typeface="Calibri"/>
                <a:cs typeface="Arial" panose="020B0604020202020204" pitchFamily="34" charset="0"/>
              </a:rPr>
              <a:t>Educational benefit provided to eligible dependents of Veterans who have either died, been involuntarily detained, or determined to have a permanent and total service-connected disability. </a:t>
            </a:r>
          </a:p>
        </p:txBody>
      </p:sp>
    </p:spTree>
    <p:extLst>
      <p:ext uri="{BB962C8B-B14F-4D97-AF65-F5344CB8AC3E}">
        <p14:creationId xmlns:p14="http://schemas.microsoft.com/office/powerpoint/2010/main" val="408514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algn="ctr"/>
            <a:r>
              <a:rPr lang="en-US" sz="3200" b="1" dirty="0"/>
              <a:t>VetSuccess on Campus</a:t>
            </a:r>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14</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14</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14</a:t>
            </a:fld>
            <a:endParaRPr lang="en-US" dirty="0"/>
          </a:p>
        </p:txBody>
      </p:sp>
      <p:sp>
        <p:nvSpPr>
          <p:cNvPr id="3" name="Content Placeholder 2"/>
          <p:cNvSpPr>
            <a:spLocks noGrp="1"/>
          </p:cNvSpPr>
          <p:nvPr>
            <p:ph idx="4294967295"/>
          </p:nvPr>
        </p:nvSpPr>
        <p:spPr>
          <a:xfrm>
            <a:off x="0" y="1447800"/>
            <a:ext cx="8839200" cy="5105400"/>
          </a:xfrm>
        </p:spPr>
        <p:txBody>
          <a:bodyPr/>
          <a:lstStyle/>
          <a:p>
            <a:pPr marL="0" lvl="0" indent="0" algn="ctr">
              <a:buNone/>
              <a:defRPr/>
            </a:pPr>
            <a:r>
              <a:rPr lang="en-US" sz="2800" b="1" u="sng" dirty="0">
                <a:solidFill>
                  <a:schemeClr val="accent4"/>
                </a:solidFill>
              </a:rPr>
              <a:t>How VR&amp;E assists student SM/V, and Dependents </a:t>
            </a:r>
          </a:p>
          <a:p>
            <a:pPr marL="0" lvl="0" indent="0" algn="ctr">
              <a:buNone/>
              <a:defRPr/>
            </a:pPr>
            <a:r>
              <a:rPr lang="en-US" altLang="en-US" sz="2000" dirty="0">
                <a:solidFill>
                  <a:srgbClr val="000000"/>
                </a:solidFill>
                <a:ea typeface="Calibri" pitchFamily="34" charset="0"/>
                <a:cs typeface="Arial" charset="0"/>
              </a:rPr>
              <a:t>VR&amp;E has VetSuccess on Campus (VSOC) Counselors on a number college campuses across the nation.  The VSOC Counselor provides a multitude of services to ease the transition to </a:t>
            </a:r>
            <a:r>
              <a:rPr lang="en-US" altLang="en-US" sz="2000" dirty="0">
                <a:solidFill>
                  <a:schemeClr val="tx2"/>
                </a:solidFill>
                <a:ea typeface="Calibri" pitchFamily="34" charset="0"/>
                <a:cs typeface="Arial" charset="0"/>
              </a:rPr>
              <a:t>student/civilian </a:t>
            </a:r>
            <a:r>
              <a:rPr lang="en-US" altLang="en-US" sz="2000" dirty="0">
                <a:solidFill>
                  <a:srgbClr val="000000"/>
                </a:solidFill>
                <a:ea typeface="Calibri" pitchFamily="34" charset="0"/>
                <a:cs typeface="Arial" charset="0"/>
              </a:rPr>
              <a:t>life for the SM/V.  </a:t>
            </a:r>
          </a:p>
          <a:p>
            <a:pPr marL="0" lvl="0" indent="0">
              <a:buNone/>
              <a:defRPr/>
            </a:pPr>
            <a:endParaRPr lang="en-US" sz="2000" dirty="0">
              <a:solidFill>
                <a:srgbClr val="000000"/>
              </a:solidFill>
              <a:cs typeface="Arial" charset="0"/>
            </a:endParaRPr>
          </a:p>
          <a:p>
            <a:pPr marL="0" lvl="0" indent="0">
              <a:buNone/>
              <a:defRPr/>
            </a:pPr>
            <a:r>
              <a:rPr lang="en-US" sz="2000" dirty="0">
                <a:solidFill>
                  <a:srgbClr val="000000"/>
                </a:solidFill>
                <a:cs typeface="Arial" charset="0"/>
              </a:rPr>
              <a:t>We </a:t>
            </a:r>
            <a:r>
              <a:rPr lang="en-US" sz="1800" dirty="0">
                <a:solidFill>
                  <a:schemeClr val="tx2"/>
                </a:solidFill>
              </a:rPr>
              <a:t>provide seamless access to VA services to all student SM/V to include: </a:t>
            </a:r>
          </a:p>
          <a:p>
            <a:pPr lvl="0">
              <a:defRPr/>
            </a:pPr>
            <a:r>
              <a:rPr lang="en-US" sz="1800" dirty="0">
                <a:solidFill>
                  <a:schemeClr val="tx2"/>
                </a:solidFill>
              </a:rPr>
              <a:t>Assistance with navigating the academic environment.</a:t>
            </a:r>
          </a:p>
          <a:p>
            <a:pPr lvl="0">
              <a:defRPr/>
            </a:pPr>
            <a:r>
              <a:rPr lang="en-US" sz="1800" dirty="0">
                <a:solidFill>
                  <a:schemeClr val="tx2"/>
                </a:solidFill>
              </a:rPr>
              <a:t>Vocational testing and career and academic counseling.</a:t>
            </a:r>
          </a:p>
          <a:p>
            <a:pPr lvl="0">
              <a:defRPr/>
            </a:pPr>
            <a:r>
              <a:rPr lang="en-US" sz="1800" dirty="0">
                <a:solidFill>
                  <a:schemeClr val="tx2"/>
                </a:solidFill>
              </a:rPr>
              <a:t>Referral services as needed.</a:t>
            </a:r>
          </a:p>
          <a:p>
            <a:pPr lvl="0">
              <a:defRPr/>
            </a:pPr>
            <a:r>
              <a:rPr lang="en-US" sz="1800" dirty="0">
                <a:solidFill>
                  <a:schemeClr val="tx2"/>
                </a:solidFill>
              </a:rPr>
              <a:t>Support eligible participants with successful integration into college and university campuses to include adjustment counseling.</a:t>
            </a:r>
          </a:p>
          <a:p>
            <a:pPr lvl="0">
              <a:defRPr/>
            </a:pPr>
            <a:r>
              <a:rPr lang="en-US" sz="1800" dirty="0">
                <a:solidFill>
                  <a:schemeClr val="tx2"/>
                </a:solidFill>
              </a:rPr>
              <a:t>Provide support to allow the SM/V successful completion of individualized educational goals.</a:t>
            </a:r>
          </a:p>
          <a:p>
            <a:pPr lvl="0">
              <a:defRPr/>
            </a:pPr>
            <a:r>
              <a:rPr lang="en-US" sz="1800" dirty="0">
                <a:solidFill>
                  <a:schemeClr val="tx2"/>
                </a:solidFill>
              </a:rPr>
              <a:t>Improve their life circumstances to successfully live and thrive in the career field and community of their choice.</a:t>
            </a:r>
          </a:p>
          <a:p>
            <a:pPr lvl="0">
              <a:defRPr/>
            </a:pPr>
            <a:endParaRPr lang="en-US" sz="2200" dirty="0">
              <a:solidFill>
                <a:schemeClr val="tx2"/>
              </a:solidFill>
            </a:endParaRPr>
          </a:p>
          <a:p>
            <a:endParaRPr lang="en-US" dirty="0"/>
          </a:p>
        </p:txBody>
      </p:sp>
    </p:spTree>
    <p:extLst>
      <p:ext uri="{BB962C8B-B14F-4D97-AF65-F5344CB8AC3E}">
        <p14:creationId xmlns:p14="http://schemas.microsoft.com/office/powerpoint/2010/main" val="82123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CC05-BEDE-42F1-96B9-46B19809AD37}"/>
              </a:ext>
            </a:extLst>
          </p:cNvPr>
          <p:cNvSpPr>
            <a:spLocks noGrp="1"/>
          </p:cNvSpPr>
          <p:nvPr>
            <p:ph type="title"/>
          </p:nvPr>
        </p:nvSpPr>
        <p:spPr/>
        <p:txBody>
          <a:bodyPr/>
          <a:lstStyle/>
          <a:p>
            <a:r>
              <a:rPr lang="en-US" dirty="0"/>
              <a:t>Purpose of VSOC</a:t>
            </a:r>
          </a:p>
        </p:txBody>
      </p:sp>
      <p:sp>
        <p:nvSpPr>
          <p:cNvPr id="3" name="Slide Number Placeholder 2">
            <a:extLst>
              <a:ext uri="{FF2B5EF4-FFF2-40B4-BE49-F238E27FC236}">
                <a16:creationId xmlns:a16="http://schemas.microsoft.com/office/drawing/2014/main" id="{783D131F-EA94-4F2C-AB59-F680E1049072}"/>
              </a:ext>
            </a:extLst>
          </p:cNvPr>
          <p:cNvSpPr>
            <a:spLocks noGrp="1"/>
          </p:cNvSpPr>
          <p:nvPr>
            <p:ph type="sldNum" sz="quarter" idx="13"/>
          </p:nvPr>
        </p:nvSpPr>
        <p:spPr/>
        <p:txBody>
          <a:bodyPr/>
          <a:lstStyle/>
          <a:p>
            <a:pPr>
              <a:defRPr/>
            </a:pPr>
            <a:fld id="{3F240422-6EAB-4BF6-8051-CE1FD4B83147}" type="slidenum">
              <a:rPr lang="en-US" smtClean="0"/>
              <a:pPr>
                <a:defRPr/>
              </a:pPr>
              <a:t>15</a:t>
            </a:fld>
            <a:endParaRPr lang="en-US" dirty="0"/>
          </a:p>
        </p:txBody>
      </p:sp>
      <p:sp>
        <p:nvSpPr>
          <p:cNvPr id="4" name="Slide Number Placeholder 3">
            <a:extLst>
              <a:ext uri="{FF2B5EF4-FFF2-40B4-BE49-F238E27FC236}">
                <a16:creationId xmlns:a16="http://schemas.microsoft.com/office/drawing/2014/main" id="{F2AAAA79-EE38-42C2-A14A-3F01006BCA07}"/>
              </a:ext>
            </a:extLst>
          </p:cNvPr>
          <p:cNvSpPr>
            <a:spLocks noGrp="1"/>
          </p:cNvSpPr>
          <p:nvPr>
            <p:ph type="sldNum" sz="quarter" idx="17"/>
          </p:nvPr>
        </p:nvSpPr>
        <p:spPr/>
        <p:txBody>
          <a:bodyPr/>
          <a:lstStyle/>
          <a:p>
            <a:pPr>
              <a:defRPr/>
            </a:pPr>
            <a:fld id="{C16FCE07-778F-4940-B973-2F75F9F64DED}" type="slidenum">
              <a:rPr lang="en-US" smtClean="0"/>
              <a:pPr>
                <a:defRPr/>
              </a:pPr>
              <a:t>15</a:t>
            </a:fld>
            <a:endParaRPr lang="en-US" dirty="0"/>
          </a:p>
        </p:txBody>
      </p:sp>
      <p:sp>
        <p:nvSpPr>
          <p:cNvPr id="5" name="Slide Number Placeholder 4">
            <a:extLst>
              <a:ext uri="{FF2B5EF4-FFF2-40B4-BE49-F238E27FC236}">
                <a16:creationId xmlns:a16="http://schemas.microsoft.com/office/drawing/2014/main" id="{5F1AC30F-8B4A-42DF-805D-14996015919F}"/>
              </a:ext>
            </a:extLst>
          </p:cNvPr>
          <p:cNvSpPr>
            <a:spLocks noGrp="1"/>
          </p:cNvSpPr>
          <p:nvPr>
            <p:ph type="sldNum" sz="quarter" idx="18"/>
          </p:nvPr>
        </p:nvSpPr>
        <p:spPr/>
        <p:txBody>
          <a:bodyPr/>
          <a:lstStyle/>
          <a:p>
            <a:pPr>
              <a:defRPr/>
            </a:pPr>
            <a:fld id="{A1A5C476-6378-4C9A-A039-62B899A9F6DC}" type="slidenum">
              <a:rPr lang="en-US" smtClean="0"/>
              <a:pPr>
                <a:defRPr/>
              </a:pPr>
              <a:t>15</a:t>
            </a:fld>
            <a:endParaRPr lang="en-US" dirty="0"/>
          </a:p>
        </p:txBody>
      </p:sp>
      <p:sp>
        <p:nvSpPr>
          <p:cNvPr id="6" name="Rectangle 5">
            <a:extLst>
              <a:ext uri="{FF2B5EF4-FFF2-40B4-BE49-F238E27FC236}">
                <a16:creationId xmlns:a16="http://schemas.microsoft.com/office/drawing/2014/main" id="{C252CF7D-9DBF-4416-9624-C11270F7A4CC}"/>
              </a:ext>
            </a:extLst>
          </p:cNvPr>
          <p:cNvSpPr/>
          <p:nvPr/>
        </p:nvSpPr>
        <p:spPr>
          <a:xfrm>
            <a:off x="2286000" y="1637741"/>
            <a:ext cx="4572000" cy="341632"/>
          </a:xfrm>
          <a:prstGeom prst="rect">
            <a:avLst/>
          </a:prstGeom>
        </p:spPr>
        <p:txBody>
          <a:bodyPr>
            <a:spAutoFit/>
          </a:bodyPr>
          <a:lstStyle/>
          <a:p>
            <a:pPr eaLnBrk="1" hangingPunct="1">
              <a:lnSpc>
                <a:spcPct val="90000"/>
              </a:lnSpc>
              <a:defRPr/>
            </a:pPr>
            <a:endParaRPr lang="en-US" dirty="0">
              <a:solidFill>
                <a:srgbClr val="002060"/>
              </a:solidFill>
              <a:cs typeface="Times New Roman" pitchFamily="18" charset="0"/>
            </a:endParaRPr>
          </a:p>
        </p:txBody>
      </p:sp>
      <p:sp>
        <p:nvSpPr>
          <p:cNvPr id="7" name="Rectangle 6">
            <a:extLst>
              <a:ext uri="{FF2B5EF4-FFF2-40B4-BE49-F238E27FC236}">
                <a16:creationId xmlns:a16="http://schemas.microsoft.com/office/drawing/2014/main" id="{1D920A23-0324-492C-86D3-EEB60775EB78}"/>
              </a:ext>
            </a:extLst>
          </p:cNvPr>
          <p:cNvSpPr/>
          <p:nvPr/>
        </p:nvSpPr>
        <p:spPr>
          <a:xfrm>
            <a:off x="304800" y="2169839"/>
            <a:ext cx="8382000" cy="4081117"/>
          </a:xfrm>
          <a:prstGeom prst="rect">
            <a:avLst/>
          </a:prstGeom>
        </p:spPr>
        <p:txBody>
          <a:bodyPr wrap="square">
            <a:spAutoFit/>
          </a:bodyPr>
          <a:lstStyle/>
          <a:p>
            <a:pPr eaLnBrk="1" hangingPunct="1">
              <a:lnSpc>
                <a:spcPct val="90000"/>
              </a:lnSpc>
            </a:pPr>
            <a:r>
              <a:rPr lang="en-US" altLang="en-US" sz="2800" dirty="0">
                <a:solidFill>
                  <a:srgbClr val="002060"/>
                </a:solidFill>
              </a:rPr>
              <a:t>Extend counseling and supportive services to the Veteran population on collegiate campuses, who may or may not have disabilities</a:t>
            </a:r>
          </a:p>
          <a:p>
            <a:pPr eaLnBrk="1" hangingPunct="1">
              <a:lnSpc>
                <a:spcPct val="90000"/>
              </a:lnSpc>
            </a:pPr>
            <a:endParaRPr lang="en-US" altLang="en-US" sz="2800" dirty="0">
              <a:solidFill>
                <a:srgbClr val="002060"/>
              </a:solidFill>
            </a:endParaRPr>
          </a:p>
          <a:p>
            <a:pPr eaLnBrk="1" hangingPunct="1">
              <a:lnSpc>
                <a:spcPct val="90000"/>
              </a:lnSpc>
            </a:pPr>
            <a:r>
              <a:rPr lang="en-US" altLang="en-US" sz="2800" dirty="0">
                <a:solidFill>
                  <a:srgbClr val="002060"/>
                </a:solidFill>
              </a:rPr>
              <a:t>VSOC Vocational Rehabilitation Counselors’ (VRC) mission is to provide:</a:t>
            </a:r>
          </a:p>
          <a:p>
            <a:pPr lvl="1" eaLnBrk="1" hangingPunct="1">
              <a:lnSpc>
                <a:spcPct val="90000"/>
              </a:lnSpc>
            </a:pPr>
            <a:r>
              <a:rPr lang="en-US" altLang="en-US" sz="2400" dirty="0">
                <a:solidFill>
                  <a:srgbClr val="002060"/>
                </a:solidFill>
              </a:rPr>
              <a:t>Outreach </a:t>
            </a:r>
          </a:p>
          <a:p>
            <a:pPr lvl="1" eaLnBrk="1" hangingPunct="1">
              <a:lnSpc>
                <a:spcPct val="90000"/>
              </a:lnSpc>
            </a:pPr>
            <a:r>
              <a:rPr lang="en-US" altLang="en-US" sz="2400" dirty="0">
                <a:solidFill>
                  <a:srgbClr val="002060"/>
                </a:solidFill>
              </a:rPr>
              <a:t>Counseling and support</a:t>
            </a:r>
          </a:p>
          <a:p>
            <a:pPr lvl="1" eaLnBrk="1" hangingPunct="1">
              <a:lnSpc>
                <a:spcPct val="90000"/>
              </a:lnSpc>
            </a:pPr>
            <a:r>
              <a:rPr lang="en-US" altLang="en-US" sz="2400" dirty="0">
                <a:solidFill>
                  <a:srgbClr val="002060"/>
                </a:solidFill>
              </a:rPr>
              <a:t>Benefits assistance and referrals for medical and mental health needs</a:t>
            </a:r>
          </a:p>
          <a:p>
            <a:pPr lvl="1" eaLnBrk="1" hangingPunct="1">
              <a:lnSpc>
                <a:spcPct val="90000"/>
              </a:lnSpc>
            </a:pPr>
            <a:r>
              <a:rPr lang="en-US" altLang="en-US" sz="2400" dirty="0">
                <a:solidFill>
                  <a:srgbClr val="002060"/>
                </a:solidFill>
              </a:rPr>
              <a:t>Veteran mentoring programs</a:t>
            </a:r>
          </a:p>
        </p:txBody>
      </p:sp>
    </p:spTree>
    <p:extLst>
      <p:ext uri="{BB962C8B-B14F-4D97-AF65-F5344CB8AC3E}">
        <p14:creationId xmlns:p14="http://schemas.microsoft.com/office/powerpoint/2010/main" val="207708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algn="ctr"/>
            <a:r>
              <a:rPr lang="en-US" sz="3200" b="1" dirty="0"/>
              <a:t>Integrated Disability Evaluation </a:t>
            </a:r>
            <a:br>
              <a:rPr lang="en-US" sz="3200" b="1" dirty="0"/>
            </a:br>
            <a:r>
              <a:rPr lang="en-US" sz="3200" b="1" dirty="0"/>
              <a:t>System (IDES)</a:t>
            </a:r>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16</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16</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16</a:t>
            </a:fld>
            <a:endParaRPr lang="en-US" dirty="0"/>
          </a:p>
        </p:txBody>
      </p:sp>
      <p:sp>
        <p:nvSpPr>
          <p:cNvPr id="3" name="Content Placeholder 2"/>
          <p:cNvSpPr>
            <a:spLocks noGrp="1"/>
          </p:cNvSpPr>
          <p:nvPr>
            <p:ph idx="4294967295"/>
          </p:nvPr>
        </p:nvSpPr>
        <p:spPr>
          <a:xfrm>
            <a:off x="0" y="1447800"/>
            <a:ext cx="9144000" cy="5238008"/>
          </a:xfrm>
        </p:spPr>
        <p:txBody>
          <a:bodyPr/>
          <a:lstStyle/>
          <a:p>
            <a:pPr marL="0" lvl="0" indent="0" eaLnBrk="1" hangingPunct="1">
              <a:buNone/>
            </a:pPr>
            <a:r>
              <a:rPr lang="en-US" sz="2800" b="1" u="sng" dirty="0">
                <a:solidFill>
                  <a:schemeClr val="accent4"/>
                </a:solidFill>
              </a:rPr>
              <a:t>How VR&amp;E assists Servicemembers</a:t>
            </a:r>
          </a:p>
          <a:p>
            <a:pPr marL="0" lvl="0" indent="0" algn="ctr" eaLnBrk="1" hangingPunct="1">
              <a:buNone/>
            </a:pPr>
            <a:endParaRPr lang="en-US" sz="1200" b="1" u="sng" dirty="0">
              <a:solidFill>
                <a:schemeClr val="accent4"/>
              </a:solidFill>
            </a:endParaRPr>
          </a:p>
          <a:p>
            <a:pPr lvl="0">
              <a:spcBef>
                <a:spcPts val="0"/>
              </a:spcBef>
              <a:spcAft>
                <a:spcPts val="0"/>
              </a:spcAft>
              <a:buFont typeface="Times New Roman"/>
              <a:buChar char="•"/>
              <a:tabLst>
                <a:tab pos="457200" algn="l"/>
              </a:tabLst>
            </a:pPr>
            <a:r>
              <a:rPr lang="en-US" sz="2400" dirty="0">
                <a:solidFill>
                  <a:schemeClr val="tx2"/>
                </a:solidFill>
                <a:cs typeface="Arial" panose="020B0604020202020204" pitchFamily="34" charset="0"/>
              </a:rPr>
              <a:t>In 2012, VR&amp;E began stationing VRCs on military installations to provide assessment, evaluation, and outreach services to transitioning wounded, ill, and injured SMs referred to the Physical Evaluation Board (PEB) phase or by participating in Education and Employment Initiative (E2I).</a:t>
            </a:r>
            <a:endParaRPr lang="en-US" sz="2400" dirty="0">
              <a:solidFill>
                <a:schemeClr val="tx2"/>
              </a:solidFill>
              <a:ea typeface="Times New Roman"/>
              <a:cs typeface="Arial" panose="020B0604020202020204" pitchFamily="34" charset="0"/>
            </a:endParaRPr>
          </a:p>
          <a:p>
            <a:pPr lvl="0"/>
            <a:endParaRPr lang="en-US" sz="1400" dirty="0">
              <a:solidFill>
                <a:schemeClr val="tx2"/>
              </a:solidFill>
              <a:ea typeface="Times New Roman"/>
              <a:cs typeface="Arial" panose="020B0604020202020204" pitchFamily="34" charset="0"/>
            </a:endParaRPr>
          </a:p>
          <a:p>
            <a:pPr lvl="0"/>
            <a:r>
              <a:rPr lang="en-US" sz="2400" dirty="0">
                <a:solidFill>
                  <a:schemeClr val="tx2"/>
                </a:solidFill>
                <a:ea typeface="Times New Roman"/>
              </a:rPr>
              <a:t>SMs awaiting discharge due to a medical condition resulting from a serious injury or illness that occurred in the line of duty are automatically entitled to VR&amp;E benefits.  Basic eligibility and entitlement is based on documentation from military service rather than on the establishment of a VA disability or memorandum rating. </a:t>
            </a:r>
          </a:p>
          <a:p>
            <a:pPr marL="0" lvl="0" indent="0">
              <a:buNone/>
            </a:pPr>
            <a:endParaRPr lang="en-US" sz="2000" dirty="0">
              <a:solidFill>
                <a:schemeClr val="tx2"/>
              </a:solidFill>
              <a:latin typeface="+mj-lt"/>
              <a:ea typeface="Times New Roman"/>
              <a:cs typeface="Arial" panose="020B0604020202020204" pitchFamily="34" charset="0"/>
            </a:endParaRPr>
          </a:p>
          <a:p>
            <a:endParaRPr lang="en-US" sz="2000" dirty="0">
              <a:solidFill>
                <a:schemeClr val="tx2"/>
              </a:solidFill>
              <a:ea typeface="Times New Roman"/>
              <a:cs typeface="Times New Roman"/>
            </a:endParaRPr>
          </a:p>
        </p:txBody>
      </p:sp>
    </p:spTree>
    <p:extLst>
      <p:ext uri="{BB962C8B-B14F-4D97-AF65-F5344CB8AC3E}">
        <p14:creationId xmlns:p14="http://schemas.microsoft.com/office/powerpoint/2010/main" val="173601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Applying for Services</a:t>
            </a:r>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17</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17</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17</a:t>
            </a:fld>
            <a:endParaRPr lang="en-US" dirty="0"/>
          </a:p>
        </p:txBody>
      </p:sp>
      <p:sp>
        <p:nvSpPr>
          <p:cNvPr id="3" name="Content Placeholder 2"/>
          <p:cNvSpPr>
            <a:spLocks noGrp="1"/>
          </p:cNvSpPr>
          <p:nvPr>
            <p:ph idx="4294967295"/>
          </p:nvPr>
        </p:nvSpPr>
        <p:spPr>
          <a:xfrm>
            <a:off x="463138" y="1447800"/>
            <a:ext cx="8680862" cy="5181600"/>
          </a:xfrm>
        </p:spPr>
        <p:txBody>
          <a:bodyPr/>
          <a:lstStyle/>
          <a:p>
            <a:pPr marL="0" indent="0">
              <a:buNone/>
            </a:pPr>
            <a:r>
              <a:rPr lang="en-US" sz="2400" dirty="0">
                <a:solidFill>
                  <a:schemeClr val="tx2"/>
                </a:solidFill>
              </a:rPr>
              <a:t>Veterans can apply by one of the following ways:</a:t>
            </a:r>
          </a:p>
          <a:p>
            <a:pPr marL="0" indent="0">
              <a:buNone/>
            </a:pPr>
            <a:r>
              <a:rPr lang="en-US" sz="2400" dirty="0">
                <a:solidFill>
                  <a:schemeClr val="tx2"/>
                </a:solidFill>
              </a:rPr>
              <a:t>On-line</a:t>
            </a:r>
          </a:p>
          <a:p>
            <a:pPr marL="1314450" lvl="2" indent="-342900">
              <a:lnSpc>
                <a:spcPct val="115000"/>
              </a:lnSpc>
              <a:spcBef>
                <a:spcPts val="0"/>
              </a:spcBef>
              <a:spcAft>
                <a:spcPts val="0"/>
              </a:spcAft>
              <a:buFont typeface="Arial" panose="020B0604020202020204" pitchFamily="34" charset="0"/>
              <a:buChar char="•"/>
              <a:tabLst>
                <a:tab pos="1600200" algn="l"/>
              </a:tabLst>
            </a:pPr>
            <a:r>
              <a:rPr lang="en-US" u="sng" dirty="0">
                <a:solidFill>
                  <a:schemeClr val="tx2"/>
                </a:solidFill>
                <a:ea typeface="Calibri"/>
                <a:hlinkClick r:id="rId3"/>
              </a:rPr>
              <a:t>https://www.ebenefits.va.gov/</a:t>
            </a:r>
            <a:endParaRPr lang="en-US" sz="2000" u="sng" dirty="0">
              <a:solidFill>
                <a:schemeClr val="tx2"/>
              </a:solidFill>
              <a:ea typeface="Calibri"/>
            </a:endParaRPr>
          </a:p>
          <a:p>
            <a:pPr marL="1314450" lvl="2" indent="-342900">
              <a:lnSpc>
                <a:spcPct val="115000"/>
              </a:lnSpc>
              <a:spcBef>
                <a:spcPts val="0"/>
              </a:spcBef>
              <a:spcAft>
                <a:spcPts val="0"/>
              </a:spcAft>
              <a:buFont typeface="Arial" panose="020B0604020202020204" pitchFamily="34" charset="0"/>
              <a:buChar char="•"/>
              <a:tabLst>
                <a:tab pos="1600200" algn="l"/>
              </a:tabLst>
            </a:pPr>
            <a:r>
              <a:rPr lang="en-US" sz="2400" dirty="0">
                <a:solidFill>
                  <a:srgbClr val="000000"/>
                </a:solidFill>
              </a:rPr>
              <a:t>Create an eBenefits account or login using an  </a:t>
            </a:r>
          </a:p>
          <a:p>
            <a:pPr marL="1371600" lvl="3" indent="0">
              <a:buNone/>
            </a:pPr>
            <a:r>
              <a:rPr lang="en-US" sz="2400" dirty="0">
                <a:solidFill>
                  <a:srgbClr val="000000"/>
                </a:solidFill>
              </a:rPr>
              <a:t> existing account</a:t>
            </a:r>
          </a:p>
          <a:p>
            <a:pPr>
              <a:buFont typeface="Arial" pitchFamily="34" charset="0"/>
              <a:buChar char="•"/>
            </a:pPr>
            <a:endParaRPr lang="en-US" sz="2400" dirty="0">
              <a:solidFill>
                <a:schemeClr val="tx2"/>
              </a:solidFill>
            </a:endParaRPr>
          </a:p>
          <a:p>
            <a:pPr marL="0" indent="0">
              <a:buNone/>
            </a:pPr>
            <a:r>
              <a:rPr lang="en-US" sz="2400" dirty="0">
                <a:solidFill>
                  <a:schemeClr val="tx2"/>
                </a:solidFill>
              </a:rPr>
              <a:t> (VA form 28-1900) CH 31 Application</a:t>
            </a:r>
          </a:p>
          <a:p>
            <a:pPr marL="0" indent="0">
              <a:buNone/>
            </a:pPr>
            <a:r>
              <a:rPr lang="en-US" sz="2400" dirty="0">
                <a:solidFill>
                  <a:schemeClr val="tx2"/>
                </a:solidFill>
              </a:rPr>
              <a:t> (VA Form 28-8832) CH 36 Educational/Vocational Counseling Application (Send applications to VSOC) for expedited services.  </a:t>
            </a:r>
          </a:p>
          <a:p>
            <a:pPr marL="457200" lvl="1" indent="0">
              <a:buNone/>
            </a:pPr>
            <a:endParaRPr lang="en-US" dirty="0">
              <a:solidFill>
                <a:schemeClr val="tx2"/>
              </a:solidFill>
            </a:endParaRPr>
          </a:p>
          <a:p>
            <a:pPr>
              <a:buFont typeface="Arial" pitchFamily="34" charset="0"/>
              <a:buChar char="•"/>
            </a:pPr>
            <a:endParaRPr lang="en-US" sz="2400" dirty="0">
              <a:solidFill>
                <a:schemeClr val="tx2"/>
              </a:solidFill>
            </a:endParaRPr>
          </a:p>
          <a:p>
            <a:pPr marL="914400" lvl="2" indent="0">
              <a:buNone/>
            </a:pPr>
            <a:endParaRPr lang="en-US" dirty="0">
              <a:solidFill>
                <a:srgbClr val="000000"/>
              </a:solidFill>
              <a:latin typeface="Verdana"/>
            </a:endParaRPr>
          </a:p>
        </p:txBody>
      </p:sp>
    </p:spTree>
    <p:extLst>
      <p:ext uri="{BB962C8B-B14F-4D97-AF65-F5344CB8AC3E}">
        <p14:creationId xmlns:p14="http://schemas.microsoft.com/office/powerpoint/2010/main" val="122567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1F30AC-F5F4-4C37-A6B0-AF065FB1CB11}"/>
              </a:ext>
            </a:extLst>
          </p:cNvPr>
          <p:cNvSpPr>
            <a:spLocks noGrp="1"/>
          </p:cNvSpPr>
          <p:nvPr>
            <p:ph type="title"/>
          </p:nvPr>
        </p:nvSpPr>
        <p:spPr/>
        <p:txBody>
          <a:bodyPr/>
          <a:lstStyle/>
          <a:p>
            <a:r>
              <a:rPr lang="en-US" dirty="0"/>
              <a:t>COVID -19 Update</a:t>
            </a:r>
          </a:p>
        </p:txBody>
      </p:sp>
      <p:sp>
        <p:nvSpPr>
          <p:cNvPr id="2" name="Slide Number Placeholder 1">
            <a:extLst>
              <a:ext uri="{FF2B5EF4-FFF2-40B4-BE49-F238E27FC236}">
                <a16:creationId xmlns:a16="http://schemas.microsoft.com/office/drawing/2014/main" id="{D69724DD-199B-47E4-B699-E041ECA54F87}"/>
              </a:ext>
            </a:extLst>
          </p:cNvPr>
          <p:cNvSpPr>
            <a:spLocks noGrp="1"/>
          </p:cNvSpPr>
          <p:nvPr>
            <p:ph type="sldNum" sz="quarter" idx="13"/>
          </p:nvPr>
        </p:nvSpPr>
        <p:spPr/>
        <p:txBody>
          <a:bodyPr/>
          <a:lstStyle/>
          <a:p>
            <a:pPr>
              <a:defRPr/>
            </a:pPr>
            <a:fld id="{E93770F7-50D3-49A4-86EC-F3C799408C79}" type="slidenum">
              <a:rPr lang="en-US" smtClean="0"/>
              <a:pPr>
                <a:defRPr/>
              </a:pPr>
              <a:t>18</a:t>
            </a:fld>
            <a:endParaRPr lang="en-US" dirty="0"/>
          </a:p>
        </p:txBody>
      </p:sp>
      <p:sp>
        <p:nvSpPr>
          <p:cNvPr id="3" name="Slide Number Placeholder 2">
            <a:extLst>
              <a:ext uri="{FF2B5EF4-FFF2-40B4-BE49-F238E27FC236}">
                <a16:creationId xmlns:a16="http://schemas.microsoft.com/office/drawing/2014/main" id="{9B394C6F-B868-4BCE-88BF-6EA8AE7C489B}"/>
              </a:ext>
            </a:extLst>
          </p:cNvPr>
          <p:cNvSpPr>
            <a:spLocks noGrp="1"/>
          </p:cNvSpPr>
          <p:nvPr>
            <p:ph type="sldNum" sz="quarter" idx="17"/>
          </p:nvPr>
        </p:nvSpPr>
        <p:spPr/>
        <p:txBody>
          <a:bodyPr/>
          <a:lstStyle/>
          <a:p>
            <a:pPr>
              <a:defRPr/>
            </a:pPr>
            <a:fld id="{25F58905-B605-4D85-8849-FAE382BB2FE2}" type="slidenum">
              <a:rPr lang="en-US" smtClean="0"/>
              <a:pPr>
                <a:defRPr/>
              </a:pPr>
              <a:t>18</a:t>
            </a:fld>
            <a:endParaRPr lang="en-US" dirty="0"/>
          </a:p>
        </p:txBody>
      </p:sp>
      <p:sp>
        <p:nvSpPr>
          <p:cNvPr id="4" name="Slide Number Placeholder 3">
            <a:extLst>
              <a:ext uri="{FF2B5EF4-FFF2-40B4-BE49-F238E27FC236}">
                <a16:creationId xmlns:a16="http://schemas.microsoft.com/office/drawing/2014/main" id="{01A16C36-C97C-496A-99F7-9D5AD9F91DA5}"/>
              </a:ext>
            </a:extLst>
          </p:cNvPr>
          <p:cNvSpPr>
            <a:spLocks noGrp="1"/>
          </p:cNvSpPr>
          <p:nvPr>
            <p:ph type="sldNum" sz="quarter" idx="18"/>
          </p:nvPr>
        </p:nvSpPr>
        <p:spPr/>
        <p:txBody>
          <a:bodyPr/>
          <a:lstStyle/>
          <a:p>
            <a:pPr>
              <a:defRPr/>
            </a:pPr>
            <a:fld id="{2CE6B3C8-C3E0-487D-84E5-C531F14A9484}" type="slidenum">
              <a:rPr lang="en-US" smtClean="0"/>
              <a:pPr>
                <a:defRPr/>
              </a:pPr>
              <a:t>18</a:t>
            </a:fld>
            <a:endParaRPr lang="en-US" dirty="0"/>
          </a:p>
        </p:txBody>
      </p:sp>
      <p:sp>
        <p:nvSpPr>
          <p:cNvPr id="5" name="Rectangle 4">
            <a:extLst>
              <a:ext uri="{FF2B5EF4-FFF2-40B4-BE49-F238E27FC236}">
                <a16:creationId xmlns:a16="http://schemas.microsoft.com/office/drawing/2014/main" id="{B13BBF50-688C-4032-9C48-91E4FDFF51E9}"/>
              </a:ext>
            </a:extLst>
          </p:cNvPr>
          <p:cNvSpPr/>
          <p:nvPr/>
        </p:nvSpPr>
        <p:spPr>
          <a:xfrm>
            <a:off x="304800" y="1295400"/>
            <a:ext cx="8610600" cy="4801314"/>
          </a:xfrm>
          <a:prstGeom prst="rect">
            <a:avLst/>
          </a:prstGeom>
        </p:spPr>
        <p:txBody>
          <a:bodyPr wrap="square">
            <a:spAutoFit/>
          </a:bodyPr>
          <a:lstStyle/>
          <a:p>
            <a:pPr lvl="0"/>
            <a:r>
              <a:rPr lang="en-US" dirty="0"/>
              <a:t>PROCEDURAL ADVISORY (PA) 20-04 (REVISED): Public law 116-140, Student veteran coronavirus response act of 2020.</a:t>
            </a:r>
          </a:p>
          <a:p>
            <a:pPr lvl="0"/>
            <a:endParaRPr lang="en-US" dirty="0"/>
          </a:p>
          <a:p>
            <a:pPr lvl="0"/>
            <a:r>
              <a:rPr lang="en-US" dirty="0"/>
              <a:t>Revisions are to:</a:t>
            </a:r>
          </a:p>
          <a:p>
            <a:pPr lvl="1"/>
            <a:r>
              <a:rPr lang="en-US" dirty="0"/>
              <a:t>Extend the covered period previously outlined from December 21, 2020 to December 21, 2021. </a:t>
            </a:r>
          </a:p>
          <a:p>
            <a:pPr lvl="1"/>
            <a:r>
              <a:rPr lang="en-US" dirty="0"/>
              <a:t>This extension of the covered period is the only change made by the provisions in H.R. 8337. Therefore, every instance of “December 21, 2020” in the PA has been amended to “December 21, 2021”.</a:t>
            </a:r>
          </a:p>
          <a:p>
            <a:pPr lvl="1"/>
            <a:endParaRPr lang="en-US" dirty="0"/>
          </a:p>
          <a:p>
            <a:r>
              <a:rPr lang="en-US" dirty="0"/>
              <a:t>This PA provides updated temporary policy and procedural guidance concerning changes in existing laws in title 38 of the United States Code (U.S.C.) Chapters 31, 34, and 36 in response to the COVID-19 pandemic.</a:t>
            </a:r>
          </a:p>
          <a:p>
            <a:r>
              <a:rPr lang="en-US" dirty="0"/>
              <a:t>Effective dates are March 1, 2020 through December 21, 2021. This timeframe is referred to as the “covered period” in this PA. Therefore, the guidance in this PA will expire on December 21, 2021.  </a:t>
            </a:r>
          </a:p>
          <a:p>
            <a:endParaRPr lang="en-US" dirty="0"/>
          </a:p>
        </p:txBody>
      </p:sp>
    </p:spTree>
    <p:extLst>
      <p:ext uri="{BB962C8B-B14F-4D97-AF65-F5344CB8AC3E}">
        <p14:creationId xmlns:p14="http://schemas.microsoft.com/office/powerpoint/2010/main" val="149097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4ED4DF-520D-415D-A2E5-16DFC6C0CE34}"/>
              </a:ext>
            </a:extLst>
          </p:cNvPr>
          <p:cNvSpPr>
            <a:spLocks noGrp="1"/>
          </p:cNvSpPr>
          <p:nvPr>
            <p:ph type="title"/>
          </p:nvPr>
        </p:nvSpPr>
        <p:spPr/>
        <p:txBody>
          <a:bodyPr/>
          <a:lstStyle/>
          <a:p>
            <a:r>
              <a:rPr lang="en-US" dirty="0"/>
              <a:t>VSOC Contact information </a:t>
            </a:r>
          </a:p>
        </p:txBody>
      </p:sp>
      <p:sp>
        <p:nvSpPr>
          <p:cNvPr id="2" name="Slide Number Placeholder 1">
            <a:extLst>
              <a:ext uri="{FF2B5EF4-FFF2-40B4-BE49-F238E27FC236}">
                <a16:creationId xmlns:a16="http://schemas.microsoft.com/office/drawing/2014/main" id="{295A27F8-4DF7-49C0-836C-69F35AB63C11}"/>
              </a:ext>
            </a:extLst>
          </p:cNvPr>
          <p:cNvSpPr>
            <a:spLocks noGrp="1"/>
          </p:cNvSpPr>
          <p:nvPr>
            <p:ph type="sldNum" sz="quarter" idx="13"/>
          </p:nvPr>
        </p:nvSpPr>
        <p:spPr/>
        <p:txBody>
          <a:bodyPr/>
          <a:lstStyle/>
          <a:p>
            <a:pPr>
              <a:defRPr/>
            </a:pPr>
            <a:fld id="{E93770F7-50D3-49A4-86EC-F3C799408C79}" type="slidenum">
              <a:rPr lang="en-US" smtClean="0"/>
              <a:pPr>
                <a:defRPr/>
              </a:pPr>
              <a:t>19</a:t>
            </a:fld>
            <a:endParaRPr lang="en-US" dirty="0"/>
          </a:p>
        </p:txBody>
      </p:sp>
      <p:sp>
        <p:nvSpPr>
          <p:cNvPr id="3" name="Slide Number Placeholder 2">
            <a:extLst>
              <a:ext uri="{FF2B5EF4-FFF2-40B4-BE49-F238E27FC236}">
                <a16:creationId xmlns:a16="http://schemas.microsoft.com/office/drawing/2014/main" id="{92ACEDF3-CF49-4CB2-9181-14CBC922C49F}"/>
              </a:ext>
            </a:extLst>
          </p:cNvPr>
          <p:cNvSpPr>
            <a:spLocks noGrp="1"/>
          </p:cNvSpPr>
          <p:nvPr>
            <p:ph type="sldNum" sz="quarter" idx="17"/>
          </p:nvPr>
        </p:nvSpPr>
        <p:spPr/>
        <p:txBody>
          <a:bodyPr/>
          <a:lstStyle/>
          <a:p>
            <a:pPr>
              <a:defRPr/>
            </a:pPr>
            <a:fld id="{25F58905-B605-4D85-8849-FAE382BB2FE2}" type="slidenum">
              <a:rPr lang="en-US" smtClean="0"/>
              <a:pPr>
                <a:defRPr/>
              </a:pPr>
              <a:t>19</a:t>
            </a:fld>
            <a:endParaRPr lang="en-US" dirty="0"/>
          </a:p>
        </p:txBody>
      </p:sp>
      <p:sp>
        <p:nvSpPr>
          <p:cNvPr id="4" name="Slide Number Placeholder 3">
            <a:extLst>
              <a:ext uri="{FF2B5EF4-FFF2-40B4-BE49-F238E27FC236}">
                <a16:creationId xmlns:a16="http://schemas.microsoft.com/office/drawing/2014/main" id="{EC63B2CF-CD68-452E-97CF-C76B11118479}"/>
              </a:ext>
            </a:extLst>
          </p:cNvPr>
          <p:cNvSpPr>
            <a:spLocks noGrp="1"/>
          </p:cNvSpPr>
          <p:nvPr>
            <p:ph type="sldNum" sz="quarter" idx="18"/>
          </p:nvPr>
        </p:nvSpPr>
        <p:spPr/>
        <p:txBody>
          <a:bodyPr/>
          <a:lstStyle/>
          <a:p>
            <a:pPr>
              <a:defRPr/>
            </a:pPr>
            <a:fld id="{2CE6B3C8-C3E0-487D-84E5-C531F14A9484}" type="slidenum">
              <a:rPr lang="en-US" smtClean="0"/>
              <a:pPr>
                <a:defRPr/>
              </a:pPr>
              <a:t>19</a:t>
            </a:fld>
            <a:endParaRPr lang="en-US" dirty="0"/>
          </a:p>
        </p:txBody>
      </p:sp>
      <p:sp>
        <p:nvSpPr>
          <p:cNvPr id="5" name="Rectangle 4">
            <a:extLst>
              <a:ext uri="{FF2B5EF4-FFF2-40B4-BE49-F238E27FC236}">
                <a16:creationId xmlns:a16="http://schemas.microsoft.com/office/drawing/2014/main" id="{2C658F65-0942-4AA1-90F5-6298237FD73F}"/>
              </a:ext>
            </a:extLst>
          </p:cNvPr>
          <p:cNvSpPr/>
          <p:nvPr/>
        </p:nvSpPr>
        <p:spPr>
          <a:xfrm>
            <a:off x="609600" y="1981200"/>
            <a:ext cx="8229600" cy="5078313"/>
          </a:xfrm>
          <a:prstGeom prst="rect">
            <a:avLst/>
          </a:prstGeom>
        </p:spPr>
        <p:txBody>
          <a:bodyPr wrap="square">
            <a:spAutoFit/>
          </a:bodyPr>
          <a:lstStyle/>
          <a:p>
            <a:r>
              <a:rPr lang="en-US" dirty="0"/>
              <a:t>Lisa A. Fells                                                    Arika Dolman</a:t>
            </a:r>
          </a:p>
          <a:p>
            <a:r>
              <a:rPr lang="en-US" dirty="0"/>
              <a:t>VetSuccess on Campus Counselor                VetSuccess on CampusCounselor University of Alabama                                     Troy University </a:t>
            </a:r>
          </a:p>
          <a:p>
            <a:r>
              <a:rPr lang="en-US" dirty="0"/>
              <a:t>Lisa.fells@va.gov				Arika.Dolman@va.gov	                                            334-213-1200 ext. 4019                                  334-213-1200 ext 4015</a:t>
            </a:r>
          </a:p>
          <a:p>
            <a:endParaRPr lang="en-US" dirty="0"/>
          </a:p>
          <a:p>
            <a:endParaRPr lang="en-US" dirty="0"/>
          </a:p>
          <a:p>
            <a:r>
              <a:rPr lang="en-US" dirty="0"/>
              <a:t>Rebecca Baisden   	                            Maronda Clark</a:t>
            </a:r>
          </a:p>
          <a:p>
            <a:r>
              <a:rPr lang="en-US" dirty="0"/>
              <a:t>VetSuccess on Campus Counselor                VetSuccess on Campu Counselor</a:t>
            </a:r>
          </a:p>
          <a:p>
            <a:r>
              <a:rPr lang="en-US" dirty="0"/>
              <a:t>University of West Florida                              Northwest Florida State College</a:t>
            </a:r>
          </a:p>
          <a:p>
            <a:r>
              <a:rPr lang="en-US" dirty="0">
                <a:hlinkClick r:id="rId2"/>
              </a:rPr>
              <a:t>Rebecca.Baisden@va.gov</a:t>
            </a:r>
            <a:r>
              <a:rPr lang="en-US" dirty="0"/>
              <a:t>                             Maronda.Clark@va.gov</a:t>
            </a:r>
          </a:p>
          <a:p>
            <a:r>
              <a:rPr lang="en-US" dirty="0"/>
              <a:t>334 213 1200 ext 4057                                   334 213 1200 ext 4086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9494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47D120-E990-4AEA-AC46-08944A703A59}"/>
              </a:ext>
            </a:extLst>
          </p:cNvPr>
          <p:cNvSpPr>
            <a:spLocks noGrp="1"/>
          </p:cNvSpPr>
          <p:nvPr>
            <p:ph type="title"/>
          </p:nvPr>
        </p:nvSpPr>
        <p:spPr/>
        <p:txBody>
          <a:bodyPr/>
          <a:lstStyle/>
          <a:p>
            <a:r>
              <a:rPr lang="en-US" dirty="0"/>
              <a:t>Overview</a:t>
            </a:r>
          </a:p>
        </p:txBody>
      </p:sp>
      <p:sp>
        <p:nvSpPr>
          <p:cNvPr id="2" name="Slide Number Placeholder 1">
            <a:extLst>
              <a:ext uri="{FF2B5EF4-FFF2-40B4-BE49-F238E27FC236}">
                <a16:creationId xmlns:a16="http://schemas.microsoft.com/office/drawing/2014/main" id="{DEE56ECC-8069-4121-9279-DBB5A279B1FF}"/>
              </a:ext>
            </a:extLst>
          </p:cNvPr>
          <p:cNvSpPr>
            <a:spLocks noGrp="1"/>
          </p:cNvSpPr>
          <p:nvPr>
            <p:ph type="sldNum" sz="quarter" idx="13"/>
          </p:nvPr>
        </p:nvSpPr>
        <p:spPr/>
        <p:txBody>
          <a:bodyPr/>
          <a:lstStyle/>
          <a:p>
            <a:pPr>
              <a:defRPr/>
            </a:pPr>
            <a:fld id="{E93770F7-50D3-49A4-86EC-F3C799408C79}" type="slidenum">
              <a:rPr lang="en-US" smtClean="0"/>
              <a:pPr>
                <a:defRPr/>
              </a:pPr>
              <a:t>2</a:t>
            </a:fld>
            <a:endParaRPr lang="en-US" dirty="0"/>
          </a:p>
        </p:txBody>
      </p:sp>
      <p:sp>
        <p:nvSpPr>
          <p:cNvPr id="3" name="Slide Number Placeholder 2">
            <a:extLst>
              <a:ext uri="{FF2B5EF4-FFF2-40B4-BE49-F238E27FC236}">
                <a16:creationId xmlns:a16="http://schemas.microsoft.com/office/drawing/2014/main" id="{9396788D-DB45-4F5D-8B05-CD942EA3C83F}"/>
              </a:ext>
            </a:extLst>
          </p:cNvPr>
          <p:cNvSpPr>
            <a:spLocks noGrp="1"/>
          </p:cNvSpPr>
          <p:nvPr>
            <p:ph type="sldNum" sz="quarter" idx="17"/>
          </p:nvPr>
        </p:nvSpPr>
        <p:spPr/>
        <p:txBody>
          <a:bodyPr/>
          <a:lstStyle/>
          <a:p>
            <a:pPr>
              <a:defRPr/>
            </a:pPr>
            <a:fld id="{25F58905-B605-4D85-8849-FAE382BB2FE2}" type="slidenum">
              <a:rPr lang="en-US" smtClean="0"/>
              <a:pPr>
                <a:defRPr/>
              </a:pPr>
              <a:t>2</a:t>
            </a:fld>
            <a:endParaRPr lang="en-US" dirty="0"/>
          </a:p>
        </p:txBody>
      </p:sp>
      <p:sp>
        <p:nvSpPr>
          <p:cNvPr id="4" name="Slide Number Placeholder 3">
            <a:extLst>
              <a:ext uri="{FF2B5EF4-FFF2-40B4-BE49-F238E27FC236}">
                <a16:creationId xmlns:a16="http://schemas.microsoft.com/office/drawing/2014/main" id="{4C476FF5-6D87-4B94-9DFF-BB8D96C1E084}"/>
              </a:ext>
            </a:extLst>
          </p:cNvPr>
          <p:cNvSpPr>
            <a:spLocks noGrp="1"/>
          </p:cNvSpPr>
          <p:nvPr>
            <p:ph type="sldNum" sz="quarter" idx="18"/>
          </p:nvPr>
        </p:nvSpPr>
        <p:spPr/>
        <p:txBody>
          <a:bodyPr/>
          <a:lstStyle/>
          <a:p>
            <a:pPr>
              <a:defRPr/>
            </a:pPr>
            <a:fld id="{2CE6B3C8-C3E0-487D-84E5-C531F14A9484}" type="slidenum">
              <a:rPr lang="en-US" smtClean="0"/>
              <a:pPr>
                <a:defRPr/>
              </a:pPr>
              <a:t>2</a:t>
            </a:fld>
            <a:endParaRPr lang="en-US" dirty="0"/>
          </a:p>
        </p:txBody>
      </p:sp>
      <p:sp>
        <p:nvSpPr>
          <p:cNvPr id="5" name="Rectangle 4">
            <a:extLst>
              <a:ext uri="{FF2B5EF4-FFF2-40B4-BE49-F238E27FC236}">
                <a16:creationId xmlns:a16="http://schemas.microsoft.com/office/drawing/2014/main" id="{71443891-1099-469F-80AE-C9277CB9B933}"/>
              </a:ext>
            </a:extLst>
          </p:cNvPr>
          <p:cNvSpPr/>
          <p:nvPr/>
        </p:nvSpPr>
        <p:spPr>
          <a:xfrm>
            <a:off x="457200" y="1752600"/>
            <a:ext cx="8610600" cy="2031325"/>
          </a:xfrm>
          <a:prstGeom prst="rect">
            <a:avLst/>
          </a:prstGeom>
        </p:spPr>
        <p:txBody>
          <a:bodyPr wrap="square">
            <a:spAutoFit/>
          </a:bodyPr>
          <a:lstStyle/>
          <a:p>
            <a:r>
              <a:rPr lang="en-US" dirty="0"/>
              <a:t>If you have a service-connected disability that limits your ability to work or prevents you from working, Veteran Readiness and Employment (formerly called Vocational Rehabilitation and Employment) can help. </a:t>
            </a:r>
          </a:p>
          <a:p>
            <a:endParaRPr lang="en-US" dirty="0"/>
          </a:p>
          <a:p>
            <a:r>
              <a:rPr lang="en-US" dirty="0"/>
              <a:t>This program—also known as Chapter 31 or VR&amp;E—helps you explore employment options and address training needs. In some cases, your family members may also qualify for certain benefits.</a:t>
            </a:r>
          </a:p>
        </p:txBody>
      </p:sp>
    </p:spTree>
    <p:extLst>
      <p:ext uri="{BB962C8B-B14F-4D97-AF65-F5344CB8AC3E}">
        <p14:creationId xmlns:p14="http://schemas.microsoft.com/office/powerpoint/2010/main" val="232227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ctr" eaLnBrk="1" hangingPunct="1">
              <a:defRPr/>
            </a:pPr>
            <a:r>
              <a:rPr lang="en-US" sz="3200" b="1" dirty="0"/>
              <a:t>For More Information</a:t>
            </a:r>
          </a:p>
        </p:txBody>
      </p:sp>
      <p:sp>
        <p:nvSpPr>
          <p:cNvPr id="20482" name="Slide Number Placeholder 4"/>
          <p:cNvSpPr>
            <a:spLocks noGrp="1"/>
          </p:cNvSpPr>
          <p:nvPr>
            <p:ph type="sldNum" sz="quarter" idx="13"/>
          </p:nvPr>
        </p:nvSpPr>
        <p:spPr>
          <a:noFill/>
        </p:spPr>
        <p:txBody>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algn="ctr" eaLnBrk="0" fontAlgn="base" hangingPunct="0">
              <a:spcBef>
                <a:spcPct val="0"/>
              </a:spcBef>
              <a:spcAft>
                <a:spcPct val="0"/>
              </a:spcAft>
              <a:defRPr sz="2800">
                <a:solidFill>
                  <a:schemeClr val="tx2"/>
                </a:solidFill>
                <a:latin typeface="Arial" charset="0"/>
              </a:defRPr>
            </a:lvl6pPr>
            <a:lvl7pPr marL="2971800" indent="-228600" algn="ctr" eaLnBrk="0" fontAlgn="base" hangingPunct="0">
              <a:spcBef>
                <a:spcPct val="0"/>
              </a:spcBef>
              <a:spcAft>
                <a:spcPct val="0"/>
              </a:spcAft>
              <a:defRPr sz="2800">
                <a:solidFill>
                  <a:schemeClr val="tx2"/>
                </a:solidFill>
                <a:latin typeface="Arial" charset="0"/>
              </a:defRPr>
            </a:lvl7pPr>
            <a:lvl8pPr marL="3429000" indent="-228600" algn="ctr" eaLnBrk="0" fontAlgn="base" hangingPunct="0">
              <a:spcBef>
                <a:spcPct val="0"/>
              </a:spcBef>
              <a:spcAft>
                <a:spcPct val="0"/>
              </a:spcAft>
              <a:defRPr sz="2800">
                <a:solidFill>
                  <a:schemeClr val="tx2"/>
                </a:solidFill>
                <a:latin typeface="Arial" charset="0"/>
              </a:defRPr>
            </a:lvl8pPr>
            <a:lvl9pPr marL="3886200" indent="-228600" algn="ctr" eaLnBrk="0" fontAlgn="base" hangingPunct="0">
              <a:spcBef>
                <a:spcPct val="0"/>
              </a:spcBef>
              <a:spcAft>
                <a:spcPct val="0"/>
              </a:spcAft>
              <a:defRPr sz="2800">
                <a:solidFill>
                  <a:schemeClr val="tx2"/>
                </a:solidFill>
                <a:latin typeface="Arial" charset="0"/>
              </a:defRPr>
            </a:lvl9pPr>
          </a:lstStyle>
          <a:p>
            <a:pPr eaLnBrk="1" hangingPunct="1"/>
            <a:fld id="{AED2C3D1-1E06-422B-8FC6-4DC3412C8D0D}" type="slidenum">
              <a:rPr lang="en-US" altLang="en-US" sz="1400" smtClean="0">
                <a:solidFill>
                  <a:schemeClr val="bg1"/>
                </a:solidFill>
              </a:rPr>
              <a:pPr eaLnBrk="1" hangingPunct="1"/>
              <a:t>20</a:t>
            </a:fld>
            <a:r>
              <a:rPr lang="en-US" altLang="en-US" sz="1400" dirty="0">
                <a:solidFill>
                  <a:schemeClr val="bg1"/>
                </a:solidFill>
              </a:rPr>
              <a:t>2727</a:t>
            </a:r>
          </a:p>
        </p:txBody>
      </p:sp>
      <p:sp>
        <p:nvSpPr>
          <p:cNvPr id="206851" name="Rectangle 3"/>
          <p:cNvSpPr>
            <a:spLocks noGrp="1" noChangeArrowheads="1"/>
          </p:cNvSpPr>
          <p:nvPr>
            <p:ph idx="4294967295"/>
          </p:nvPr>
        </p:nvSpPr>
        <p:spPr>
          <a:xfrm>
            <a:off x="0" y="1295400"/>
            <a:ext cx="9144000" cy="5410200"/>
          </a:xfrm>
        </p:spPr>
        <p:txBody>
          <a:bodyPr/>
          <a:lstStyle/>
          <a:p>
            <a:pPr marL="0" indent="0" algn="ctr" eaLnBrk="1" hangingPunct="1">
              <a:lnSpc>
                <a:spcPct val="90000"/>
              </a:lnSpc>
              <a:buNone/>
              <a:defRPr/>
            </a:pPr>
            <a:endParaRPr lang="en-US" sz="2800" dirty="0">
              <a:solidFill>
                <a:schemeClr val="tx2"/>
              </a:solidFill>
              <a:latin typeface="+mj-lt"/>
              <a:ea typeface="Calibri"/>
            </a:endParaRPr>
          </a:p>
          <a:p>
            <a:pPr marL="0" indent="0" algn="ctr" eaLnBrk="1" hangingPunct="1">
              <a:lnSpc>
                <a:spcPct val="90000"/>
              </a:lnSpc>
              <a:buNone/>
              <a:defRPr/>
            </a:pPr>
            <a:r>
              <a:rPr lang="en-US" sz="2400" dirty="0">
                <a:solidFill>
                  <a:schemeClr val="tx2"/>
                </a:solidFill>
                <a:latin typeface="+mj-lt"/>
                <a:ea typeface="Calibri"/>
                <a:cs typeface="Arial" panose="020B0604020202020204" pitchFamily="34" charset="0"/>
              </a:rPr>
              <a:t>Find your local VR&amp;E office by calling</a:t>
            </a:r>
          </a:p>
          <a:p>
            <a:pPr marL="0" lvl="0" indent="0" algn="ctr" eaLnBrk="1" hangingPunct="1">
              <a:lnSpc>
                <a:spcPct val="90000"/>
              </a:lnSpc>
              <a:buNone/>
              <a:defRPr/>
            </a:pPr>
            <a:r>
              <a:rPr lang="en-US" sz="2400" dirty="0">
                <a:solidFill>
                  <a:srgbClr val="000000"/>
                </a:solidFill>
                <a:latin typeface="+mj-lt"/>
                <a:cs typeface="Arial" panose="020B0604020202020204" pitchFamily="34" charset="0"/>
              </a:rPr>
              <a:t>Veterans Benefits Administration </a:t>
            </a:r>
          </a:p>
          <a:p>
            <a:pPr marL="0" lvl="0" indent="0" algn="ctr" eaLnBrk="1" hangingPunct="1">
              <a:lnSpc>
                <a:spcPct val="90000"/>
              </a:lnSpc>
              <a:buNone/>
              <a:defRPr/>
            </a:pPr>
            <a:r>
              <a:rPr lang="en-US" sz="2400" dirty="0">
                <a:solidFill>
                  <a:srgbClr val="000000"/>
                </a:solidFill>
                <a:latin typeface="+mj-lt"/>
                <a:cs typeface="Arial" panose="020B0604020202020204" pitchFamily="34" charset="0"/>
              </a:rPr>
              <a:t>Toll Free Number:  </a:t>
            </a:r>
          </a:p>
          <a:p>
            <a:pPr marL="0" lvl="0" indent="0" algn="ctr" eaLnBrk="1" hangingPunct="1">
              <a:lnSpc>
                <a:spcPct val="90000"/>
              </a:lnSpc>
              <a:buNone/>
              <a:defRPr/>
            </a:pPr>
            <a:r>
              <a:rPr lang="en-US" sz="2400" dirty="0">
                <a:solidFill>
                  <a:srgbClr val="000000"/>
                </a:solidFill>
                <a:latin typeface="+mj-lt"/>
                <a:cs typeface="Arial" panose="020B0604020202020204" pitchFamily="34" charset="0"/>
              </a:rPr>
              <a:t>1-800-827-1000</a:t>
            </a:r>
          </a:p>
          <a:p>
            <a:pPr algn="ctr" eaLnBrk="1" hangingPunct="1">
              <a:lnSpc>
                <a:spcPct val="90000"/>
              </a:lnSpc>
              <a:defRPr/>
            </a:pPr>
            <a:endParaRPr lang="en-US" sz="2400" dirty="0">
              <a:solidFill>
                <a:schemeClr val="tx2"/>
              </a:solidFill>
              <a:latin typeface="+mj-lt"/>
              <a:ea typeface="Calibri"/>
              <a:cs typeface="Arial" panose="020B0604020202020204" pitchFamily="34" charset="0"/>
            </a:endParaRPr>
          </a:p>
          <a:p>
            <a:pPr marL="0" marR="0" algn="ctr">
              <a:lnSpc>
                <a:spcPct val="115000"/>
              </a:lnSpc>
              <a:spcBef>
                <a:spcPts val="0"/>
              </a:spcBef>
              <a:spcAft>
                <a:spcPts val="0"/>
              </a:spcAft>
            </a:pPr>
            <a:r>
              <a:rPr lang="en-US" sz="2400" dirty="0">
                <a:solidFill>
                  <a:schemeClr val="tx2"/>
                </a:solidFill>
                <a:latin typeface="+mj-lt"/>
                <a:cs typeface="Arial" panose="020B0604020202020204" pitchFamily="34" charset="0"/>
              </a:rPr>
              <a:t>Online Resources: </a:t>
            </a:r>
          </a:p>
          <a:p>
            <a:pPr marL="0" lvl="0" indent="0" algn="ctr">
              <a:lnSpc>
                <a:spcPct val="115000"/>
              </a:lnSpc>
              <a:spcBef>
                <a:spcPts val="0"/>
              </a:spcBef>
              <a:spcAft>
                <a:spcPts val="0"/>
              </a:spcAft>
              <a:buNone/>
              <a:defRPr/>
            </a:pPr>
            <a:r>
              <a:rPr lang="en-US" sz="2400" b="1" u="sng" dirty="0">
                <a:solidFill>
                  <a:srgbClr val="3333CC"/>
                </a:solidFill>
                <a:latin typeface="+mj-lt"/>
                <a:ea typeface="Calibri"/>
                <a:cs typeface="Times New Roman"/>
                <a:hlinkClick r:id="rId3"/>
              </a:rPr>
              <a:t>www.vba.va.gov/bln/vre</a:t>
            </a:r>
            <a:r>
              <a:rPr lang="en-US" sz="2400" b="1" dirty="0">
                <a:solidFill>
                  <a:srgbClr val="3333CC"/>
                </a:solidFill>
                <a:latin typeface="+mj-lt"/>
                <a:ea typeface="Calibri"/>
                <a:cs typeface="Times New Roman"/>
              </a:rPr>
              <a:t> </a:t>
            </a:r>
          </a:p>
          <a:p>
            <a:pPr marL="0" lvl="0" indent="0" algn="ctr">
              <a:lnSpc>
                <a:spcPct val="115000"/>
              </a:lnSpc>
              <a:spcBef>
                <a:spcPts val="0"/>
              </a:spcBef>
              <a:spcAft>
                <a:spcPts val="0"/>
              </a:spcAft>
              <a:buNone/>
              <a:defRPr/>
            </a:pPr>
            <a:r>
              <a:rPr lang="en-US" sz="2400" b="1" dirty="0">
                <a:solidFill>
                  <a:srgbClr val="7030A0"/>
                </a:solidFill>
                <a:latin typeface="+mj-lt"/>
                <a:ea typeface="Calibri"/>
                <a:cs typeface="Times New Roman"/>
                <a:hlinkClick r:id="rId4"/>
              </a:rPr>
              <a:t>www.va.gov</a:t>
            </a:r>
            <a:r>
              <a:rPr lang="en-US" sz="2400" b="1" dirty="0">
                <a:solidFill>
                  <a:srgbClr val="7030A0"/>
                </a:solidFill>
                <a:latin typeface="+mj-lt"/>
                <a:ea typeface="Calibri"/>
                <a:cs typeface="Times New Roman"/>
              </a:rPr>
              <a:t> </a:t>
            </a:r>
          </a:p>
          <a:p>
            <a:pPr marL="0" lvl="0" indent="0" algn="ctr">
              <a:lnSpc>
                <a:spcPct val="115000"/>
              </a:lnSpc>
              <a:spcBef>
                <a:spcPts val="0"/>
              </a:spcBef>
              <a:spcAft>
                <a:spcPts val="0"/>
              </a:spcAft>
              <a:buNone/>
              <a:defRPr/>
            </a:pPr>
            <a:r>
              <a:rPr lang="en-US" sz="2400" b="1" u="sng" dirty="0">
                <a:solidFill>
                  <a:srgbClr val="3333CC"/>
                </a:solidFill>
                <a:latin typeface="+mj-lt"/>
                <a:ea typeface="Calibri"/>
                <a:cs typeface="Times New Roman"/>
                <a:hlinkClick r:id="rId5"/>
              </a:rPr>
              <a:t>https://www.ebenefits.va.gov/</a:t>
            </a:r>
            <a:endParaRPr lang="en-US" sz="2400" b="1" u="sng" dirty="0">
              <a:solidFill>
                <a:srgbClr val="3333CC"/>
              </a:solidFill>
              <a:latin typeface="+mj-lt"/>
              <a:ea typeface="Calibri"/>
              <a:cs typeface="Times New Roman"/>
            </a:endParaRPr>
          </a:p>
          <a:p>
            <a:pPr marL="0" indent="0" algn="ctr" eaLnBrk="1" hangingPunct="1">
              <a:lnSpc>
                <a:spcPct val="90000"/>
              </a:lnSpc>
              <a:buNone/>
              <a:defRPr/>
            </a:pPr>
            <a:endParaRPr lang="en-US" sz="2800" dirty="0">
              <a:solidFill>
                <a:schemeClr val="accent4"/>
              </a:solidFill>
            </a:endParaRPr>
          </a:p>
          <a:p>
            <a:pPr marL="0" indent="0" algn="ctr" eaLnBrk="1" hangingPunct="1">
              <a:lnSpc>
                <a:spcPct val="90000"/>
              </a:lnSpc>
              <a:buNone/>
              <a:defRPr/>
            </a:pPr>
            <a:r>
              <a:rPr lang="en-US" sz="2800" dirty="0">
                <a:solidFill>
                  <a:schemeClr val="accent4"/>
                </a:solidFill>
              </a:rPr>
              <a:t>																	      </a:t>
            </a:r>
            <a:r>
              <a:rPr lang="en-US" sz="1400" dirty="0">
                <a:solidFill>
                  <a:schemeClr val="accent4"/>
                </a:solidFill>
              </a:rPr>
              <a:t>23</a:t>
            </a:r>
            <a:r>
              <a:rPr lang="en-US" sz="2800" dirty="0">
                <a:solidFill>
                  <a:schemeClr val="accent4"/>
                </a:solidFill>
              </a:rPr>
              <a:t> 																		</a:t>
            </a:r>
            <a:endParaRPr lang="en-US" sz="1400" b="1" dirty="0">
              <a:solidFill>
                <a:schemeClr val="accent4"/>
              </a:solidFill>
            </a:endParaRPr>
          </a:p>
        </p:txBody>
      </p:sp>
    </p:spTree>
    <p:extLst>
      <p:ext uri="{BB962C8B-B14F-4D97-AF65-F5344CB8AC3E}">
        <p14:creationId xmlns:p14="http://schemas.microsoft.com/office/powerpoint/2010/main" val="383175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bacobrownv\AppData\Local\Microsoft\Windows\Temporary Internet Files\Content.IE5\H3P8D3PW\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82700"/>
            <a:ext cx="5715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0" y="274638"/>
            <a:ext cx="9144000" cy="868362"/>
          </a:xfrm>
        </p:spPr>
        <p:txBody>
          <a:bodyPr/>
          <a:lstStyle/>
          <a:p>
            <a:pPr algn="ctr"/>
            <a:r>
              <a:rPr lang="en-US" sz="3200" b="1" dirty="0"/>
              <a:t>Thank you for participating </a:t>
            </a:r>
            <a:br>
              <a:rPr lang="en-US" sz="3200" b="1" dirty="0"/>
            </a:br>
            <a:r>
              <a:rPr lang="en-US" sz="3200" b="1" dirty="0"/>
              <a:t>in this briefing  </a:t>
            </a:r>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21</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21</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21</a:t>
            </a:fld>
            <a:endParaRPr lang="en-US" dirty="0"/>
          </a:p>
        </p:txBody>
      </p:sp>
      <p:pic>
        <p:nvPicPr>
          <p:cNvPr id="1026" name="Picture 2" descr="C:\Users\vbacobrownv\AppData\Local\Microsoft\Windows\Temporary Internet Files\Content.IE5\H3P8D3PW\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82700"/>
            <a:ext cx="5715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0" y="1905000"/>
            <a:ext cx="9144000" cy="4492625"/>
          </a:xfrm>
        </p:spPr>
        <p:txBody>
          <a:bodyPr/>
          <a:lstStyle/>
          <a:p>
            <a:pPr marL="0" indent="0" algn="ctr">
              <a:buNone/>
            </a:pPr>
            <a:endParaRPr lang="en-US" dirty="0"/>
          </a:p>
          <a:p>
            <a:pPr marL="0" indent="0" algn="ctr">
              <a:buNone/>
            </a:pPr>
            <a:endParaRPr lang="en-US" dirty="0"/>
          </a:p>
          <a:p>
            <a:pPr marL="0" indent="0" algn="ctr">
              <a:buNone/>
            </a:pPr>
            <a:r>
              <a:rPr lang="en-US" sz="6000" b="1" dirty="0">
                <a:solidFill>
                  <a:srgbClr val="FF0000"/>
                </a:solidFill>
              </a:rPr>
              <a:t>QUESTIONS?</a:t>
            </a:r>
          </a:p>
        </p:txBody>
      </p:sp>
    </p:spTree>
    <p:extLst>
      <p:ext uri="{BB962C8B-B14F-4D97-AF65-F5344CB8AC3E}">
        <p14:creationId xmlns:p14="http://schemas.microsoft.com/office/powerpoint/2010/main" val="370473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274638"/>
            <a:ext cx="9144000" cy="868362"/>
          </a:xfrm>
        </p:spPr>
        <p:txBody>
          <a:bodyPr/>
          <a:lstStyle/>
          <a:p>
            <a:pPr algn="ctr" eaLnBrk="1" hangingPunct="1">
              <a:lnSpc>
                <a:spcPct val="80000"/>
              </a:lnSpc>
              <a:defRPr/>
            </a:pPr>
            <a:r>
              <a:rPr lang="en-US" sz="3200" b="1" dirty="0"/>
              <a:t>VR&amp;E Program Intent </a:t>
            </a:r>
          </a:p>
        </p:txBody>
      </p:sp>
      <p:sp>
        <p:nvSpPr>
          <p:cNvPr id="2" name="Slide Number Placeholder 1"/>
          <p:cNvSpPr>
            <a:spLocks noGrp="1"/>
          </p:cNvSpPr>
          <p:nvPr>
            <p:ph type="sldNum" sz="quarter" idx="13"/>
          </p:nvPr>
        </p:nvSpPr>
        <p:spPr/>
        <p:txBody>
          <a:bodyPr/>
          <a:lstStyle/>
          <a:p>
            <a:pPr>
              <a:defRPr/>
            </a:pPr>
            <a:fld id="{6D4110F5-2557-4C2B-9AED-E312015BC642}" type="slidenum">
              <a:rPr lang="en-US" smtClean="0"/>
              <a:pPr>
                <a:defRPr/>
              </a:pPr>
              <a:t>3</a:t>
            </a:fld>
            <a:endParaRPr lang="en-US" dirty="0"/>
          </a:p>
        </p:txBody>
      </p:sp>
      <p:sp>
        <p:nvSpPr>
          <p:cNvPr id="4100" name="Rectangle 3"/>
          <p:cNvSpPr>
            <a:spLocks noGrp="1" noChangeArrowheads="1"/>
          </p:cNvSpPr>
          <p:nvPr>
            <p:ph idx="4294967295"/>
          </p:nvPr>
        </p:nvSpPr>
        <p:spPr>
          <a:xfrm>
            <a:off x="304800" y="1295400"/>
            <a:ext cx="8610600" cy="4953000"/>
          </a:xfrm>
        </p:spPr>
        <p:txBody>
          <a:bodyPr/>
          <a:lstStyle/>
          <a:p>
            <a:pPr marL="0" lvl="0" indent="0" eaLnBrk="1" hangingPunct="1">
              <a:buClr>
                <a:srgbClr val="3333CC"/>
              </a:buClr>
              <a:buNone/>
            </a:pPr>
            <a:r>
              <a:rPr lang="en-US" altLang="en-US" sz="2400" dirty="0">
                <a:solidFill>
                  <a:srgbClr val="000000"/>
                </a:solidFill>
              </a:rPr>
              <a:t>Provide services to assist Servicemembers and Veterans (SM/V) with service-connected disabilities to succeed:</a:t>
            </a:r>
          </a:p>
          <a:p>
            <a:pPr marL="0" lvl="0" indent="0" eaLnBrk="1" hangingPunct="1">
              <a:buClr>
                <a:srgbClr val="3333CC"/>
              </a:buClr>
              <a:buNone/>
            </a:pPr>
            <a:endParaRPr lang="en-US" altLang="en-US" sz="2400" dirty="0">
              <a:solidFill>
                <a:srgbClr val="000000"/>
              </a:solidFill>
            </a:endParaRPr>
          </a:p>
          <a:p>
            <a:pPr lvl="1" eaLnBrk="1" hangingPunct="1">
              <a:buFont typeface="Arial" panose="020B0604020202020204" pitchFamily="34" charset="0"/>
              <a:buChar char="•"/>
            </a:pPr>
            <a:r>
              <a:rPr lang="en-US" altLang="en-US" sz="2200" dirty="0">
                <a:solidFill>
                  <a:srgbClr val="000000"/>
                </a:solidFill>
              </a:rPr>
              <a:t>In transition … through services to support transition back to civilian life.</a:t>
            </a:r>
          </a:p>
          <a:p>
            <a:pPr lvl="1" eaLnBrk="1" hangingPunct="1">
              <a:buClr>
                <a:srgbClr val="FF0000"/>
              </a:buClr>
              <a:buFontTx/>
              <a:buChar char="•"/>
            </a:pPr>
            <a:endParaRPr lang="en-US" altLang="en-US" sz="2200" dirty="0">
              <a:solidFill>
                <a:srgbClr val="000000"/>
              </a:solidFill>
            </a:endParaRPr>
          </a:p>
          <a:p>
            <a:pPr lvl="1" eaLnBrk="1" hangingPunct="1">
              <a:buFont typeface="Arial" panose="020B0604020202020204" pitchFamily="34" charset="0"/>
              <a:buChar char="•"/>
            </a:pPr>
            <a:r>
              <a:rPr lang="en-US" altLang="en-US" sz="2200" dirty="0">
                <a:solidFill>
                  <a:srgbClr val="000000"/>
                </a:solidFill>
              </a:rPr>
              <a:t>At work … through services resulting in suitable employment.</a:t>
            </a:r>
          </a:p>
          <a:p>
            <a:pPr lvl="1" eaLnBrk="1" hangingPunct="1">
              <a:buClr>
                <a:srgbClr val="FF0000"/>
              </a:buClr>
              <a:buFontTx/>
              <a:buChar char="•"/>
            </a:pPr>
            <a:endParaRPr lang="en-US" altLang="en-US" sz="2200" dirty="0">
              <a:solidFill>
                <a:srgbClr val="000000"/>
              </a:solidFill>
            </a:endParaRPr>
          </a:p>
          <a:p>
            <a:pPr lvl="1" eaLnBrk="1" hangingPunct="1">
              <a:buFont typeface="Arial" panose="020B0604020202020204" pitchFamily="34" charset="0"/>
              <a:buChar char="•"/>
            </a:pPr>
            <a:r>
              <a:rPr lang="en-US" altLang="en-US" sz="2200" dirty="0">
                <a:solidFill>
                  <a:srgbClr val="000000"/>
                </a:solidFill>
              </a:rPr>
              <a:t>On campus … through services to provide support during education and training.</a:t>
            </a:r>
          </a:p>
          <a:p>
            <a:pPr lvl="1" eaLnBrk="1" hangingPunct="1">
              <a:buClr>
                <a:srgbClr val="FF0000"/>
              </a:buClr>
              <a:buFontTx/>
              <a:buChar char="•"/>
            </a:pPr>
            <a:endParaRPr lang="en-US" altLang="en-US" sz="2200" dirty="0">
              <a:solidFill>
                <a:srgbClr val="000000"/>
              </a:solidFill>
            </a:endParaRPr>
          </a:p>
          <a:p>
            <a:pPr lvl="1" eaLnBrk="1" hangingPunct="1">
              <a:buFont typeface="Arial" panose="020B0604020202020204" pitchFamily="34" charset="0"/>
              <a:buChar char="•"/>
            </a:pPr>
            <a:r>
              <a:rPr lang="en-US" altLang="en-US" sz="2200" dirty="0">
                <a:solidFill>
                  <a:srgbClr val="000000"/>
                </a:solidFill>
              </a:rPr>
              <a:t>At home … and in their communities … through services to maximize independence in daily living.</a:t>
            </a:r>
          </a:p>
          <a:p>
            <a:pPr marL="0" indent="0" eaLnBrk="1" hangingPunct="1">
              <a:lnSpc>
                <a:spcPct val="90000"/>
              </a:lnSpc>
              <a:buFont typeface="Wingdings" pitchFamily="2" charset="2"/>
              <a:buNone/>
              <a:defRPr/>
            </a:pPr>
            <a:endParaRPr lang="en-US" sz="2400" dirty="0">
              <a:cs typeface="Times New Roman" pitchFamily="18" charset="0"/>
            </a:endParaRPr>
          </a:p>
        </p:txBody>
      </p:sp>
    </p:spTree>
    <p:extLst>
      <p:ext uri="{BB962C8B-B14F-4D97-AF65-F5344CB8AC3E}">
        <p14:creationId xmlns:p14="http://schemas.microsoft.com/office/powerpoint/2010/main" val="40851337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2888-601C-47F9-8C9B-F39150CA099C}"/>
              </a:ext>
            </a:extLst>
          </p:cNvPr>
          <p:cNvSpPr>
            <a:spLocks noGrp="1"/>
          </p:cNvSpPr>
          <p:nvPr>
            <p:ph type="title"/>
          </p:nvPr>
        </p:nvSpPr>
        <p:spPr>
          <a:xfrm>
            <a:off x="1295400" y="228600"/>
            <a:ext cx="7010400" cy="914400"/>
          </a:xfrm>
        </p:spPr>
        <p:txBody>
          <a:bodyPr/>
          <a:lstStyle/>
          <a:p>
            <a:r>
              <a:rPr lang="en-US" sz="2800" dirty="0"/>
              <a:t>Eligibility to Apply for VR&amp;E Benefits</a:t>
            </a:r>
          </a:p>
        </p:txBody>
      </p:sp>
      <p:sp>
        <p:nvSpPr>
          <p:cNvPr id="8" name="Content Placeholder 7">
            <a:extLst>
              <a:ext uri="{FF2B5EF4-FFF2-40B4-BE49-F238E27FC236}">
                <a16:creationId xmlns:a16="http://schemas.microsoft.com/office/drawing/2014/main" id="{9980A1FF-329E-4149-95FA-11031FB6A78B}"/>
              </a:ext>
            </a:extLst>
          </p:cNvPr>
          <p:cNvSpPr>
            <a:spLocks noGrp="1"/>
          </p:cNvSpPr>
          <p:nvPr>
            <p:ph idx="1"/>
          </p:nvPr>
        </p:nvSpPr>
        <p:spPr>
          <a:xfrm>
            <a:off x="457200" y="1447800"/>
            <a:ext cx="8458200" cy="5029200"/>
          </a:xfrm>
        </p:spPr>
        <p:txBody>
          <a:bodyPr/>
          <a:lstStyle/>
          <a:p>
            <a:pPr marL="0" indent="0">
              <a:buNone/>
            </a:pPr>
            <a:r>
              <a:rPr lang="en-US" sz="2400" b="1" dirty="0">
                <a:solidFill>
                  <a:schemeClr val="tx2"/>
                </a:solidFill>
              </a:rPr>
              <a:t>Veterans:</a:t>
            </a:r>
          </a:p>
          <a:p>
            <a:r>
              <a:rPr lang="en-US" sz="2400" dirty="0">
                <a:solidFill>
                  <a:schemeClr val="tx2"/>
                </a:solidFill>
              </a:rPr>
              <a:t>Honorable or other than dishonorable discharge.</a:t>
            </a:r>
          </a:p>
          <a:p>
            <a:r>
              <a:rPr lang="en-US" sz="2400" dirty="0">
                <a:solidFill>
                  <a:schemeClr val="tx2"/>
                </a:solidFill>
              </a:rPr>
              <a:t>A VA service-connected disability rating of 10 percent or more; or memorandum rating of 20 percent are eligible to apply for services.</a:t>
            </a:r>
          </a:p>
          <a:p>
            <a:pPr marL="0" indent="0">
              <a:buNone/>
            </a:pPr>
            <a:endParaRPr lang="en-US" sz="2400" dirty="0">
              <a:solidFill>
                <a:schemeClr val="tx2"/>
              </a:solidFill>
            </a:endParaRPr>
          </a:p>
          <a:p>
            <a:pPr marL="0" indent="0">
              <a:buNone/>
            </a:pPr>
            <a:r>
              <a:rPr lang="en-US" sz="2400" b="1" dirty="0">
                <a:solidFill>
                  <a:schemeClr val="tx2"/>
                </a:solidFill>
              </a:rPr>
              <a:t>Active Duty Servicemembers:</a:t>
            </a:r>
          </a:p>
          <a:p>
            <a:r>
              <a:rPr lang="en-US" sz="2400" dirty="0">
                <a:solidFill>
                  <a:schemeClr val="tx2"/>
                </a:solidFill>
              </a:rPr>
              <a:t>Expect to receive an honorable or other than dishonorable discharge. </a:t>
            </a:r>
          </a:p>
          <a:p>
            <a:r>
              <a:rPr lang="en-US" sz="2400" dirty="0">
                <a:solidFill>
                  <a:schemeClr val="tx2"/>
                </a:solidFill>
              </a:rPr>
              <a:t>Obtain a VA memorandum rating of 20 percent or more.</a:t>
            </a:r>
          </a:p>
          <a:p>
            <a:r>
              <a:rPr lang="en-US" sz="2400" dirty="0">
                <a:solidFill>
                  <a:schemeClr val="tx2"/>
                </a:solidFill>
              </a:rPr>
              <a:t>Enrolled in the Integrated Disability Evaluation System (IDES).</a:t>
            </a:r>
          </a:p>
          <a:p>
            <a:pPr marL="0" indent="0">
              <a:buNone/>
            </a:pPr>
            <a:endParaRPr lang="en-US" sz="1600" dirty="0">
              <a:solidFill>
                <a:schemeClr val="tx2"/>
              </a:solidFill>
            </a:endParaRPr>
          </a:p>
        </p:txBody>
      </p:sp>
      <p:sp>
        <p:nvSpPr>
          <p:cNvPr id="3" name="Slide Number Placeholder 2">
            <a:extLst>
              <a:ext uri="{FF2B5EF4-FFF2-40B4-BE49-F238E27FC236}">
                <a16:creationId xmlns:a16="http://schemas.microsoft.com/office/drawing/2014/main" id="{8D9896ED-5737-47C2-B179-098B145147F6}"/>
              </a:ext>
            </a:extLst>
          </p:cNvPr>
          <p:cNvSpPr>
            <a:spLocks noGrp="1"/>
          </p:cNvSpPr>
          <p:nvPr>
            <p:ph type="sldNum" sz="quarter" idx="13"/>
          </p:nvPr>
        </p:nvSpPr>
        <p:spPr/>
        <p:txBody>
          <a:bodyPr/>
          <a:lstStyle/>
          <a:p>
            <a:pPr>
              <a:defRPr/>
            </a:pPr>
            <a:fld id="{3F240422-6EAB-4BF6-8051-CE1FD4B83147}" type="slidenum">
              <a:rPr lang="en-US" smtClean="0"/>
              <a:pPr>
                <a:defRPr/>
              </a:pPr>
              <a:t>4</a:t>
            </a:fld>
            <a:endParaRPr lang="en-US" dirty="0"/>
          </a:p>
        </p:txBody>
      </p:sp>
      <p:sp>
        <p:nvSpPr>
          <p:cNvPr id="4" name="Slide Number Placeholder 3">
            <a:extLst>
              <a:ext uri="{FF2B5EF4-FFF2-40B4-BE49-F238E27FC236}">
                <a16:creationId xmlns:a16="http://schemas.microsoft.com/office/drawing/2014/main" id="{212D7D7D-3ACB-471F-901A-7E7F473B3DCF}"/>
              </a:ext>
            </a:extLst>
          </p:cNvPr>
          <p:cNvSpPr>
            <a:spLocks noGrp="1"/>
          </p:cNvSpPr>
          <p:nvPr>
            <p:ph type="sldNum" sz="quarter" idx="17"/>
          </p:nvPr>
        </p:nvSpPr>
        <p:spPr/>
        <p:txBody>
          <a:bodyPr/>
          <a:lstStyle/>
          <a:p>
            <a:pPr>
              <a:defRPr/>
            </a:pPr>
            <a:fld id="{C16FCE07-778F-4940-B973-2F75F9F64DED}" type="slidenum">
              <a:rPr lang="en-US" smtClean="0"/>
              <a:pPr>
                <a:defRPr/>
              </a:pPr>
              <a:t>4</a:t>
            </a:fld>
            <a:endParaRPr lang="en-US" dirty="0"/>
          </a:p>
        </p:txBody>
      </p:sp>
      <p:sp>
        <p:nvSpPr>
          <p:cNvPr id="5" name="Slide Number Placeholder 4">
            <a:extLst>
              <a:ext uri="{FF2B5EF4-FFF2-40B4-BE49-F238E27FC236}">
                <a16:creationId xmlns:a16="http://schemas.microsoft.com/office/drawing/2014/main" id="{0A281E56-7252-4E88-93A1-0D77E70FC8FC}"/>
              </a:ext>
            </a:extLst>
          </p:cNvPr>
          <p:cNvSpPr>
            <a:spLocks noGrp="1"/>
          </p:cNvSpPr>
          <p:nvPr>
            <p:ph type="sldNum" sz="quarter" idx="18"/>
          </p:nvPr>
        </p:nvSpPr>
        <p:spPr/>
        <p:txBody>
          <a:bodyPr/>
          <a:lstStyle/>
          <a:p>
            <a:pPr>
              <a:defRPr/>
            </a:pPr>
            <a:fld id="{A1A5C476-6378-4C9A-A039-62B899A9F6DC}" type="slidenum">
              <a:rPr lang="en-US" smtClean="0"/>
              <a:pPr>
                <a:defRPr/>
              </a:pPr>
              <a:t>4</a:t>
            </a:fld>
            <a:endParaRPr lang="en-US" dirty="0"/>
          </a:p>
        </p:txBody>
      </p:sp>
    </p:spTree>
    <p:extLst>
      <p:ext uri="{BB962C8B-B14F-4D97-AF65-F5344CB8AC3E}">
        <p14:creationId xmlns:p14="http://schemas.microsoft.com/office/powerpoint/2010/main" val="293507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9804-4158-4623-B6A1-794369C86DB4}"/>
              </a:ext>
            </a:extLst>
          </p:cNvPr>
          <p:cNvSpPr>
            <a:spLocks noGrp="1"/>
          </p:cNvSpPr>
          <p:nvPr>
            <p:ph type="title"/>
          </p:nvPr>
        </p:nvSpPr>
        <p:spPr/>
        <p:txBody>
          <a:bodyPr/>
          <a:lstStyle/>
          <a:p>
            <a:r>
              <a:rPr lang="en-US" sz="3600" dirty="0"/>
              <a:t>Entitlement to VR&amp;E Benefits</a:t>
            </a:r>
          </a:p>
        </p:txBody>
      </p:sp>
      <p:sp>
        <p:nvSpPr>
          <p:cNvPr id="6" name="Content Placeholder 5">
            <a:extLst>
              <a:ext uri="{FF2B5EF4-FFF2-40B4-BE49-F238E27FC236}">
                <a16:creationId xmlns:a16="http://schemas.microsoft.com/office/drawing/2014/main" id="{19B03C5B-C3E7-4849-858C-7DB4FD75B899}"/>
              </a:ext>
            </a:extLst>
          </p:cNvPr>
          <p:cNvSpPr>
            <a:spLocks noGrp="1"/>
          </p:cNvSpPr>
          <p:nvPr>
            <p:ph idx="1"/>
          </p:nvPr>
        </p:nvSpPr>
        <p:spPr/>
        <p:txBody>
          <a:bodyPr/>
          <a:lstStyle/>
          <a:p>
            <a:endParaRPr lang="en-US" sz="2800" dirty="0"/>
          </a:p>
          <a:p>
            <a:r>
              <a:rPr lang="en-US" sz="2800" dirty="0">
                <a:solidFill>
                  <a:schemeClr val="tx2"/>
                </a:solidFill>
              </a:rPr>
              <a:t>While eligible to apply, the SM/V must meet the criteria for entitlement (except as noted below).</a:t>
            </a:r>
          </a:p>
          <a:p>
            <a:pPr marL="0" indent="0">
              <a:buNone/>
            </a:pPr>
            <a:endParaRPr lang="en-US" sz="2400" dirty="0">
              <a:solidFill>
                <a:schemeClr val="tx2"/>
              </a:solidFill>
            </a:endParaRPr>
          </a:p>
          <a:p>
            <a:r>
              <a:rPr lang="en-US" sz="2800" dirty="0">
                <a:solidFill>
                  <a:schemeClr val="tx2"/>
                </a:solidFill>
              </a:rPr>
              <a:t>Servicemembers awaiting discharge due to a medical condition resulting from a serious injury or illness that occurred in the line of duty will be automatically entitled to VR&amp;E benefits under the National Defense Authorization Act (NDAA) of 2008.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p:txBody>
      </p:sp>
      <p:sp>
        <p:nvSpPr>
          <p:cNvPr id="3" name="Slide Number Placeholder 2">
            <a:extLst>
              <a:ext uri="{FF2B5EF4-FFF2-40B4-BE49-F238E27FC236}">
                <a16:creationId xmlns:a16="http://schemas.microsoft.com/office/drawing/2014/main" id="{072B5A92-B7A1-4E7D-AE4F-E2CD9EB66DC6}"/>
              </a:ext>
            </a:extLst>
          </p:cNvPr>
          <p:cNvSpPr>
            <a:spLocks noGrp="1"/>
          </p:cNvSpPr>
          <p:nvPr>
            <p:ph type="sldNum" sz="quarter" idx="13"/>
          </p:nvPr>
        </p:nvSpPr>
        <p:spPr/>
        <p:txBody>
          <a:bodyPr/>
          <a:lstStyle/>
          <a:p>
            <a:pPr>
              <a:defRPr/>
            </a:pPr>
            <a:fld id="{3F240422-6EAB-4BF6-8051-CE1FD4B83147}" type="slidenum">
              <a:rPr lang="en-US" smtClean="0"/>
              <a:pPr>
                <a:defRPr/>
              </a:pPr>
              <a:t>5</a:t>
            </a:fld>
            <a:endParaRPr lang="en-US" dirty="0"/>
          </a:p>
        </p:txBody>
      </p:sp>
      <p:sp>
        <p:nvSpPr>
          <p:cNvPr id="4" name="Slide Number Placeholder 3">
            <a:extLst>
              <a:ext uri="{FF2B5EF4-FFF2-40B4-BE49-F238E27FC236}">
                <a16:creationId xmlns:a16="http://schemas.microsoft.com/office/drawing/2014/main" id="{FE423BE5-6591-4706-BDCB-76B2B09E1B20}"/>
              </a:ext>
            </a:extLst>
          </p:cNvPr>
          <p:cNvSpPr>
            <a:spLocks noGrp="1"/>
          </p:cNvSpPr>
          <p:nvPr>
            <p:ph type="sldNum" sz="quarter" idx="17"/>
          </p:nvPr>
        </p:nvSpPr>
        <p:spPr/>
        <p:txBody>
          <a:bodyPr/>
          <a:lstStyle/>
          <a:p>
            <a:pPr>
              <a:defRPr/>
            </a:pPr>
            <a:fld id="{C16FCE07-778F-4940-B973-2F75F9F64DED}" type="slidenum">
              <a:rPr lang="en-US" smtClean="0"/>
              <a:pPr>
                <a:defRPr/>
              </a:pPr>
              <a:t>5</a:t>
            </a:fld>
            <a:endParaRPr lang="en-US" dirty="0"/>
          </a:p>
        </p:txBody>
      </p:sp>
      <p:sp>
        <p:nvSpPr>
          <p:cNvPr id="5" name="Slide Number Placeholder 4">
            <a:extLst>
              <a:ext uri="{FF2B5EF4-FFF2-40B4-BE49-F238E27FC236}">
                <a16:creationId xmlns:a16="http://schemas.microsoft.com/office/drawing/2014/main" id="{C5DC6225-A68C-40FB-AFFA-406C67C4DBE1}"/>
              </a:ext>
            </a:extLst>
          </p:cNvPr>
          <p:cNvSpPr>
            <a:spLocks noGrp="1"/>
          </p:cNvSpPr>
          <p:nvPr>
            <p:ph type="sldNum" sz="quarter" idx="18"/>
          </p:nvPr>
        </p:nvSpPr>
        <p:spPr/>
        <p:txBody>
          <a:bodyPr/>
          <a:lstStyle/>
          <a:p>
            <a:pPr>
              <a:defRPr/>
            </a:pPr>
            <a:fld id="{A1A5C476-6378-4C9A-A039-62B899A9F6DC}" type="slidenum">
              <a:rPr lang="en-US" smtClean="0"/>
              <a:pPr>
                <a:defRPr/>
              </a:pPr>
              <a:t>5</a:t>
            </a:fld>
            <a:endParaRPr lang="en-US" dirty="0"/>
          </a:p>
        </p:txBody>
      </p:sp>
    </p:spTree>
    <p:extLst>
      <p:ext uri="{BB962C8B-B14F-4D97-AF65-F5344CB8AC3E}">
        <p14:creationId xmlns:p14="http://schemas.microsoft.com/office/powerpoint/2010/main" val="418142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algn="ctr"/>
            <a:r>
              <a:rPr lang="en-US" sz="3200" b="1" dirty="0"/>
              <a:t>VR&amp;E Basic Benefit Information</a:t>
            </a:r>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6</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6</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6</a:t>
            </a:fld>
            <a:endParaRPr lang="en-US" dirty="0"/>
          </a:p>
        </p:txBody>
      </p:sp>
      <p:sp>
        <p:nvSpPr>
          <p:cNvPr id="3" name="Content Placeholder 2"/>
          <p:cNvSpPr>
            <a:spLocks noGrp="1"/>
          </p:cNvSpPr>
          <p:nvPr>
            <p:ph idx="4294967295"/>
          </p:nvPr>
        </p:nvSpPr>
        <p:spPr>
          <a:xfrm>
            <a:off x="498764" y="1447800"/>
            <a:ext cx="8264236" cy="5181600"/>
          </a:xfrm>
        </p:spPr>
        <p:txBody>
          <a:bodyPr/>
          <a:lstStyle/>
          <a:p>
            <a:pPr eaLnBrk="1" hangingPunct="1">
              <a:buFont typeface="Arial" panose="020B0604020202020204" pitchFamily="34" charset="0"/>
              <a:buChar char="•"/>
            </a:pPr>
            <a:r>
              <a:rPr lang="en-US" altLang="en-US" sz="2200" dirty="0">
                <a:solidFill>
                  <a:schemeClr val="tx2"/>
                </a:solidFill>
              </a:rPr>
              <a:t>A maximum of 48 months of entitlement. </a:t>
            </a:r>
          </a:p>
          <a:p>
            <a:pPr marL="0" indent="0" eaLnBrk="1" hangingPunct="1">
              <a:buNone/>
            </a:pPr>
            <a:endParaRPr lang="en-US" altLang="en-US" sz="1200" dirty="0">
              <a:solidFill>
                <a:schemeClr val="tx2"/>
              </a:solidFill>
            </a:endParaRPr>
          </a:p>
          <a:p>
            <a:r>
              <a:rPr lang="en-US" altLang="en-US" sz="2200" dirty="0">
                <a:solidFill>
                  <a:schemeClr val="tx2"/>
                </a:solidFill>
              </a:rPr>
              <a:t>The time limit for a SM/V’s eligibility to receive VR&amp;E benefits and services is limited to a 12-year period.</a:t>
            </a:r>
          </a:p>
          <a:p>
            <a:pPr marL="0" indent="0">
              <a:buNone/>
            </a:pPr>
            <a:endParaRPr lang="en-US" altLang="en-US" sz="1200" dirty="0">
              <a:solidFill>
                <a:schemeClr val="tx2"/>
              </a:solidFill>
            </a:endParaRPr>
          </a:p>
          <a:p>
            <a:r>
              <a:rPr lang="en-US" sz="2200" dirty="0">
                <a:solidFill>
                  <a:schemeClr val="tx2"/>
                </a:solidFill>
              </a:rPr>
              <a:t>The 12-year period begins on the</a:t>
            </a:r>
          </a:p>
          <a:p>
            <a:pPr marL="0" indent="0">
              <a:buNone/>
            </a:pPr>
            <a:r>
              <a:rPr lang="en-US" sz="2200" dirty="0">
                <a:solidFill>
                  <a:schemeClr val="tx2"/>
                </a:solidFill>
              </a:rPr>
              <a:t>     latter of these dates: </a:t>
            </a:r>
            <a:endParaRPr lang="en-US" sz="1000" dirty="0">
              <a:solidFill>
                <a:schemeClr val="tx2"/>
              </a:solidFill>
            </a:endParaRPr>
          </a:p>
          <a:p>
            <a:pPr lvl="1"/>
            <a:r>
              <a:rPr lang="en-US" sz="1800" dirty="0">
                <a:solidFill>
                  <a:schemeClr val="tx2"/>
                </a:solidFill>
              </a:rPr>
              <a:t>	</a:t>
            </a:r>
            <a:r>
              <a:rPr lang="en-US" sz="2000" dirty="0">
                <a:solidFill>
                  <a:schemeClr val="tx2"/>
                </a:solidFill>
              </a:rPr>
              <a:t>Date of separation from active military duty, or </a:t>
            </a:r>
          </a:p>
          <a:p>
            <a:pPr lvl="1"/>
            <a:r>
              <a:rPr lang="en-US" sz="2000" dirty="0">
                <a:solidFill>
                  <a:schemeClr val="tx2"/>
                </a:solidFill>
              </a:rPr>
              <a:t>	Date when the Veteran was first notified of a VA service-connected disability rating.</a:t>
            </a:r>
          </a:p>
          <a:p>
            <a:pPr marL="0" indent="0">
              <a:buNone/>
            </a:pPr>
            <a:endParaRPr lang="en-US" sz="1200" dirty="0">
              <a:solidFill>
                <a:schemeClr val="tx2"/>
              </a:solidFill>
            </a:endParaRPr>
          </a:p>
          <a:p>
            <a:r>
              <a:rPr lang="en-US" sz="2200" dirty="0">
                <a:solidFill>
                  <a:schemeClr val="tx2"/>
                </a:solidFill>
              </a:rPr>
              <a:t>The basic period of eligibility may be extended if a Vocational Rehabilitation Counselor (VRC) determines that a SM/V has a serious employment handicap (SEH).</a:t>
            </a:r>
          </a:p>
          <a:p>
            <a:endParaRPr lang="en-US" sz="2200"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101804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algn="ctr"/>
            <a:r>
              <a:rPr lang="en-US" sz="3200" b="1" dirty="0"/>
              <a:t>Re-Employment Track</a:t>
            </a:r>
          </a:p>
        </p:txBody>
      </p:sp>
      <p:sp>
        <p:nvSpPr>
          <p:cNvPr id="4" name="Slide Number Placeholder 3"/>
          <p:cNvSpPr>
            <a:spLocks noGrp="1"/>
          </p:cNvSpPr>
          <p:nvPr>
            <p:ph type="sldNum" sz="quarter" idx="13"/>
          </p:nvPr>
        </p:nvSpPr>
        <p:spPr/>
        <p:txBody>
          <a:bodyPr/>
          <a:lstStyle/>
          <a:p>
            <a:pPr>
              <a:defRPr/>
            </a:pPr>
            <a:fld id="{6D4110F5-2557-4C2B-9AED-E312015BC642}" type="slidenum">
              <a:rPr lang="en-US" smtClean="0"/>
              <a:pPr>
                <a:defRPr/>
              </a:pPr>
              <a:t>7</a:t>
            </a:fld>
            <a:endParaRPr lang="en-US" dirty="0"/>
          </a:p>
        </p:txBody>
      </p:sp>
      <p:sp>
        <p:nvSpPr>
          <p:cNvPr id="5" name="Slide Number Placeholder 4"/>
          <p:cNvSpPr>
            <a:spLocks noGrp="1"/>
          </p:cNvSpPr>
          <p:nvPr>
            <p:ph type="sldNum" sz="quarter" idx="17"/>
          </p:nvPr>
        </p:nvSpPr>
        <p:spPr/>
        <p:txBody>
          <a:bodyPr/>
          <a:lstStyle/>
          <a:p>
            <a:pPr>
              <a:defRPr/>
            </a:pPr>
            <a:fld id="{56090199-EA6C-4CE1-9EE7-EF67B55D55F1}" type="slidenum">
              <a:rPr lang="en-US" smtClean="0"/>
              <a:pPr>
                <a:defRPr/>
              </a:pPr>
              <a:t>7</a:t>
            </a:fld>
            <a:endParaRPr lang="en-US" dirty="0"/>
          </a:p>
        </p:txBody>
      </p:sp>
      <p:sp>
        <p:nvSpPr>
          <p:cNvPr id="6" name="Slide Number Placeholder 5"/>
          <p:cNvSpPr>
            <a:spLocks noGrp="1"/>
          </p:cNvSpPr>
          <p:nvPr>
            <p:ph type="sldNum" sz="quarter" idx="18"/>
          </p:nvPr>
        </p:nvSpPr>
        <p:spPr/>
        <p:txBody>
          <a:bodyPr/>
          <a:lstStyle/>
          <a:p>
            <a:pPr>
              <a:defRPr/>
            </a:pPr>
            <a:fld id="{B475D123-F990-4BC4-A4A3-665D46B2E7A7}" type="slidenum">
              <a:rPr lang="en-US" smtClean="0"/>
              <a:pPr>
                <a:defRPr/>
              </a:pPr>
              <a:t>7</a:t>
            </a:fld>
            <a:endParaRPr lang="en-US" dirty="0"/>
          </a:p>
        </p:txBody>
      </p:sp>
      <p:sp>
        <p:nvSpPr>
          <p:cNvPr id="3" name="Content Placeholder 2"/>
          <p:cNvSpPr>
            <a:spLocks noGrp="1"/>
          </p:cNvSpPr>
          <p:nvPr>
            <p:ph idx="4294967295"/>
          </p:nvPr>
        </p:nvSpPr>
        <p:spPr>
          <a:xfrm>
            <a:off x="228600" y="1447800"/>
            <a:ext cx="8610600" cy="4949825"/>
          </a:xfrm>
        </p:spPr>
        <p:txBody>
          <a:bodyPr/>
          <a:lstStyle/>
          <a:p>
            <a:pPr marL="457200" lvl="1" indent="0" eaLnBrk="1" hangingPunct="1">
              <a:lnSpc>
                <a:spcPct val="90000"/>
              </a:lnSpc>
              <a:buNone/>
            </a:pPr>
            <a:endParaRPr lang="en-US" sz="2400" dirty="0">
              <a:solidFill>
                <a:schemeClr val="tx2"/>
              </a:solidFill>
            </a:endParaRPr>
          </a:p>
          <a:p>
            <a:r>
              <a:rPr lang="en-US" dirty="0">
                <a:solidFill>
                  <a:schemeClr val="tx2"/>
                </a:solidFill>
              </a:rPr>
              <a:t>Re-employment</a:t>
            </a:r>
          </a:p>
          <a:p>
            <a:r>
              <a:rPr lang="en-US" dirty="0">
                <a:solidFill>
                  <a:schemeClr val="tx2"/>
                </a:solidFill>
              </a:rPr>
              <a:t>Rapid Access to employment </a:t>
            </a:r>
          </a:p>
          <a:p>
            <a:r>
              <a:rPr lang="en-US" dirty="0">
                <a:solidFill>
                  <a:schemeClr val="tx2"/>
                </a:solidFill>
              </a:rPr>
              <a:t>Self-employment </a:t>
            </a:r>
          </a:p>
          <a:p>
            <a:r>
              <a:rPr lang="en-US" dirty="0">
                <a:solidFill>
                  <a:schemeClr val="tx2"/>
                </a:solidFill>
              </a:rPr>
              <a:t>Employment through long-term services </a:t>
            </a:r>
          </a:p>
          <a:p>
            <a:r>
              <a:rPr lang="en-US" dirty="0">
                <a:solidFill>
                  <a:schemeClr val="tx2"/>
                </a:solidFill>
              </a:rPr>
              <a:t>Independent living services </a:t>
            </a:r>
          </a:p>
          <a:p>
            <a:pPr marL="457200" lvl="1" indent="0" eaLnBrk="1" hangingPunct="1">
              <a:lnSpc>
                <a:spcPct val="90000"/>
              </a:lnSpc>
              <a:buNone/>
            </a:pPr>
            <a:endParaRPr lang="en-US" sz="2400" dirty="0">
              <a:solidFill>
                <a:schemeClr val="tx2"/>
              </a:solidFill>
            </a:endParaRPr>
          </a:p>
        </p:txBody>
      </p:sp>
    </p:spTree>
    <p:extLst>
      <p:ext uri="{BB962C8B-B14F-4D97-AF65-F5344CB8AC3E}">
        <p14:creationId xmlns:p14="http://schemas.microsoft.com/office/powerpoint/2010/main" val="2311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pPr algn="ctr"/>
            <a:r>
              <a:rPr lang="en-US" sz="3200" b="1" dirty="0"/>
              <a:t>VR&amp;E Benefits and GI Bill</a:t>
            </a:r>
          </a:p>
        </p:txBody>
      </p:sp>
      <p:sp>
        <p:nvSpPr>
          <p:cNvPr id="3" name="Slide Number Placeholder 2"/>
          <p:cNvSpPr>
            <a:spLocks noGrp="1"/>
          </p:cNvSpPr>
          <p:nvPr>
            <p:ph type="sldNum" sz="quarter" idx="13"/>
          </p:nvPr>
        </p:nvSpPr>
        <p:spPr/>
        <p:txBody>
          <a:bodyPr/>
          <a:lstStyle/>
          <a:p>
            <a:pPr>
              <a:defRPr/>
            </a:pPr>
            <a:fld id="{3F240422-6EAB-4BF6-8051-CE1FD4B83147}" type="slidenum">
              <a:rPr lang="en-US" smtClean="0"/>
              <a:pPr>
                <a:defRPr/>
              </a:pPr>
              <a:t>8</a:t>
            </a:fld>
            <a:endParaRPr lang="en-US" dirty="0"/>
          </a:p>
        </p:txBody>
      </p:sp>
      <p:sp>
        <p:nvSpPr>
          <p:cNvPr id="4" name="Slide Number Placeholder 3"/>
          <p:cNvSpPr>
            <a:spLocks noGrp="1"/>
          </p:cNvSpPr>
          <p:nvPr>
            <p:ph type="sldNum" sz="quarter" idx="17"/>
          </p:nvPr>
        </p:nvSpPr>
        <p:spPr/>
        <p:txBody>
          <a:bodyPr/>
          <a:lstStyle/>
          <a:p>
            <a:pPr>
              <a:defRPr/>
            </a:pPr>
            <a:fld id="{C16FCE07-778F-4940-B973-2F75F9F64DED}" type="slidenum">
              <a:rPr lang="en-US" smtClean="0"/>
              <a:pPr>
                <a:defRPr/>
              </a:pPr>
              <a:t>8</a:t>
            </a:fld>
            <a:endParaRPr lang="en-US" dirty="0"/>
          </a:p>
        </p:txBody>
      </p:sp>
      <p:sp>
        <p:nvSpPr>
          <p:cNvPr id="5" name="Slide Number Placeholder 4"/>
          <p:cNvSpPr>
            <a:spLocks noGrp="1"/>
          </p:cNvSpPr>
          <p:nvPr>
            <p:ph type="sldNum" sz="quarter" idx="18"/>
          </p:nvPr>
        </p:nvSpPr>
        <p:spPr/>
        <p:txBody>
          <a:bodyPr/>
          <a:lstStyle/>
          <a:p>
            <a:pPr>
              <a:defRPr/>
            </a:pPr>
            <a:fld id="{A1A5C476-6378-4C9A-A039-62B899A9F6DC}" type="slidenum">
              <a:rPr lang="en-US" smtClean="0"/>
              <a:pPr>
                <a:defRPr/>
              </a:pPr>
              <a:t>8</a:t>
            </a:fld>
            <a:endParaRPr lang="en-US" dirty="0"/>
          </a:p>
        </p:txBody>
      </p:sp>
      <p:sp>
        <p:nvSpPr>
          <p:cNvPr id="6" name="TextBox 5"/>
          <p:cNvSpPr txBox="1"/>
          <p:nvPr/>
        </p:nvSpPr>
        <p:spPr>
          <a:xfrm>
            <a:off x="152400" y="1345954"/>
            <a:ext cx="8686800" cy="9848850"/>
          </a:xfrm>
          <a:prstGeom prst="rect">
            <a:avLst/>
          </a:prstGeom>
          <a:noFill/>
        </p:spPr>
        <p:txBody>
          <a:bodyPr wrap="square" rtlCol="0">
            <a:spAutoFit/>
          </a:bodyPr>
          <a:lstStyle/>
          <a:p>
            <a:pPr marL="285750" indent="-285750">
              <a:buFont typeface="Arial" panose="020B0604020202020204" pitchFamily="34" charset="0"/>
              <a:buChar char="•"/>
            </a:pPr>
            <a:r>
              <a:rPr lang="en-US" sz="2800" b="1" u="sng" dirty="0">
                <a:solidFill>
                  <a:schemeClr val="accent4"/>
                </a:solidFill>
              </a:rPr>
              <a:t>Is the VR&amp;E program the same as the GI Bill?</a:t>
            </a:r>
          </a:p>
          <a:p>
            <a:endParaRPr lang="en-US" sz="2400" u="sng" dirty="0">
              <a:solidFill>
                <a:schemeClr val="tx2"/>
              </a:solidFill>
            </a:endParaRPr>
          </a:p>
          <a:p>
            <a:pPr marL="742950" lvl="1" indent="-285750">
              <a:buFont typeface="Arial" panose="020B0604020202020204" pitchFamily="34" charset="0"/>
              <a:buChar char="•"/>
            </a:pPr>
            <a:r>
              <a:rPr lang="en-US" sz="2400" dirty="0">
                <a:solidFill>
                  <a:schemeClr val="tx2"/>
                </a:solidFill>
              </a:rPr>
              <a:t>No.  The GI Bill is an education program.  </a:t>
            </a:r>
          </a:p>
          <a:p>
            <a:pPr marL="1714500" lvl="3" indent="-342900">
              <a:buFont typeface="Arial" panose="020B0604020202020204" pitchFamily="34" charset="0"/>
              <a:buChar char="•"/>
            </a:pPr>
            <a:r>
              <a:rPr lang="en-US" sz="2400" dirty="0">
                <a:solidFill>
                  <a:schemeClr val="tx2"/>
                </a:solidFill>
              </a:rPr>
              <a:t>The purpose of the VR&amp;E program is to assist SM/Vs with service-connected disabilities to</a:t>
            </a:r>
            <a:r>
              <a:rPr lang="en-US" sz="2400" dirty="0">
                <a:solidFill>
                  <a:srgbClr val="FF0000"/>
                </a:solidFill>
              </a:rPr>
              <a:t> </a:t>
            </a:r>
            <a:r>
              <a:rPr lang="en-US" sz="2400" dirty="0">
                <a:solidFill>
                  <a:schemeClr val="tx2"/>
                </a:solidFill>
              </a:rPr>
              <a:t>overcome their barriers to employment and</a:t>
            </a:r>
            <a:r>
              <a:rPr lang="en-US" sz="2400" dirty="0">
                <a:solidFill>
                  <a:srgbClr val="FF0000"/>
                </a:solidFill>
              </a:rPr>
              <a:t> </a:t>
            </a:r>
            <a:r>
              <a:rPr lang="en-US" sz="2400" dirty="0">
                <a:solidFill>
                  <a:schemeClr val="tx2"/>
                </a:solidFill>
              </a:rPr>
              <a:t>become suitably employed. </a:t>
            </a:r>
          </a:p>
          <a:p>
            <a:pPr lvl="3"/>
            <a:endParaRPr lang="en-US" sz="2400" dirty="0">
              <a:solidFill>
                <a:schemeClr val="tx2"/>
              </a:solidFill>
            </a:endParaRPr>
          </a:p>
          <a:p>
            <a:pPr marL="1714500" lvl="3" indent="-342900">
              <a:buFont typeface="Arial" panose="020B0604020202020204" pitchFamily="34" charset="0"/>
              <a:buChar char="•"/>
            </a:pPr>
            <a:r>
              <a:rPr lang="en-US" sz="2400" dirty="0">
                <a:solidFill>
                  <a:schemeClr val="tx2"/>
                </a:solidFill>
              </a:rPr>
              <a:t>Four of the five VR&amp;E tracks of services are geared specifically toward employment. </a:t>
            </a:r>
          </a:p>
          <a:p>
            <a:pPr marL="1714500" lvl="3" indent="-342900">
              <a:buFont typeface="Arial" panose="020B0604020202020204" pitchFamily="34" charset="0"/>
              <a:buChar char="•"/>
            </a:pPr>
            <a:endParaRPr lang="en-US" sz="2400" dirty="0">
              <a:solidFill>
                <a:schemeClr val="tx2"/>
              </a:solidFill>
            </a:endParaRPr>
          </a:p>
          <a:p>
            <a:pPr marL="1714500" lvl="3" indent="-342900">
              <a:buFont typeface="Arial" panose="020B0604020202020204" pitchFamily="34" charset="0"/>
              <a:buChar char="•"/>
            </a:pPr>
            <a:r>
              <a:rPr lang="en-US" sz="2400" dirty="0">
                <a:solidFill>
                  <a:schemeClr val="tx2"/>
                </a:solidFill>
              </a:rPr>
              <a:t>The </a:t>
            </a:r>
            <a:r>
              <a:rPr lang="en-US" sz="2400" dirty="0">
                <a:solidFill>
                  <a:schemeClr val="accent4"/>
                </a:solidFill>
              </a:rPr>
              <a:t>“E” </a:t>
            </a:r>
            <a:r>
              <a:rPr lang="en-US" sz="2400" dirty="0">
                <a:solidFill>
                  <a:schemeClr val="tx2"/>
                </a:solidFill>
              </a:rPr>
              <a:t>in VR&amp;E stands for the program’s mission to assist SM/Vs with obtaining and maintaining suitable </a:t>
            </a:r>
            <a:r>
              <a:rPr lang="en-US" sz="2400" dirty="0">
                <a:solidFill>
                  <a:schemeClr val="tx2"/>
                </a:solidFill>
                <a:effectLst>
                  <a:outerShdw blurRad="38100" dist="38100" dir="2700000" algn="tl">
                    <a:srgbClr val="000000">
                      <a:alpha val="43137"/>
                    </a:srgbClr>
                  </a:outerShdw>
                </a:effectLst>
              </a:rPr>
              <a:t>E</a:t>
            </a:r>
            <a:r>
              <a:rPr lang="en-US" sz="2400" dirty="0">
                <a:solidFill>
                  <a:schemeClr val="tx2"/>
                </a:solidFill>
              </a:rPr>
              <a:t>mployment. </a:t>
            </a:r>
          </a:p>
          <a:p>
            <a:pPr marL="285750" indent="-285750">
              <a:buFont typeface="Arial" panose="020B0604020202020204" pitchFamily="34" charset="0"/>
              <a:buChar char="•"/>
            </a:pPr>
            <a:endParaRPr lang="en-US" sz="2400"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u="sng" dirty="0"/>
              <a:t> </a:t>
            </a:r>
          </a:p>
        </p:txBody>
      </p:sp>
    </p:spTree>
    <p:extLst>
      <p:ext uri="{BB962C8B-B14F-4D97-AF65-F5344CB8AC3E}">
        <p14:creationId xmlns:p14="http://schemas.microsoft.com/office/powerpoint/2010/main" val="246087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1753FA-77DE-43A1-B8E8-5B4B905A8B96}"/>
              </a:ext>
            </a:extLst>
          </p:cNvPr>
          <p:cNvSpPr>
            <a:spLocks noGrp="1"/>
          </p:cNvSpPr>
          <p:nvPr>
            <p:ph type="title"/>
          </p:nvPr>
        </p:nvSpPr>
        <p:spPr/>
        <p:txBody>
          <a:bodyPr/>
          <a:lstStyle/>
          <a:p>
            <a:r>
              <a:rPr lang="en-US" dirty="0"/>
              <a:t>CH 31 Services Include:</a:t>
            </a:r>
          </a:p>
        </p:txBody>
      </p:sp>
      <p:sp>
        <p:nvSpPr>
          <p:cNvPr id="2" name="Slide Number Placeholder 1">
            <a:extLst>
              <a:ext uri="{FF2B5EF4-FFF2-40B4-BE49-F238E27FC236}">
                <a16:creationId xmlns:a16="http://schemas.microsoft.com/office/drawing/2014/main" id="{1375CAAB-D63A-4FF7-84CB-E20E00CB1069}"/>
              </a:ext>
            </a:extLst>
          </p:cNvPr>
          <p:cNvSpPr>
            <a:spLocks noGrp="1"/>
          </p:cNvSpPr>
          <p:nvPr>
            <p:ph type="sldNum" sz="quarter" idx="13"/>
          </p:nvPr>
        </p:nvSpPr>
        <p:spPr/>
        <p:txBody>
          <a:bodyPr/>
          <a:lstStyle/>
          <a:p>
            <a:fld id="{E93770F7-50D3-49A4-86EC-F3C799408C79}" type="slidenum">
              <a:rPr lang="en-US" smtClean="0"/>
              <a:pPr/>
              <a:t>9</a:t>
            </a:fld>
            <a:endParaRPr lang="en-US" dirty="0"/>
          </a:p>
        </p:txBody>
      </p:sp>
      <p:sp>
        <p:nvSpPr>
          <p:cNvPr id="3" name="Slide Number Placeholder 2">
            <a:extLst>
              <a:ext uri="{FF2B5EF4-FFF2-40B4-BE49-F238E27FC236}">
                <a16:creationId xmlns:a16="http://schemas.microsoft.com/office/drawing/2014/main" id="{35FDB6E3-A30D-4229-B7EA-D35FE44AF6D7}"/>
              </a:ext>
            </a:extLst>
          </p:cNvPr>
          <p:cNvSpPr>
            <a:spLocks noGrp="1"/>
          </p:cNvSpPr>
          <p:nvPr>
            <p:ph type="sldNum" sz="quarter" idx="17"/>
          </p:nvPr>
        </p:nvSpPr>
        <p:spPr/>
        <p:txBody>
          <a:bodyPr/>
          <a:lstStyle/>
          <a:p>
            <a:fld id="{25F58905-B605-4D85-8849-FAE382BB2FE2}" type="slidenum">
              <a:rPr lang="en-US" smtClean="0"/>
              <a:pPr/>
              <a:t>9</a:t>
            </a:fld>
            <a:endParaRPr lang="en-US" dirty="0"/>
          </a:p>
        </p:txBody>
      </p:sp>
      <p:sp>
        <p:nvSpPr>
          <p:cNvPr id="4" name="Slide Number Placeholder 3">
            <a:extLst>
              <a:ext uri="{FF2B5EF4-FFF2-40B4-BE49-F238E27FC236}">
                <a16:creationId xmlns:a16="http://schemas.microsoft.com/office/drawing/2014/main" id="{5786C230-E4B6-435F-92D2-3481E3692359}"/>
              </a:ext>
            </a:extLst>
          </p:cNvPr>
          <p:cNvSpPr>
            <a:spLocks noGrp="1"/>
          </p:cNvSpPr>
          <p:nvPr>
            <p:ph type="sldNum" sz="quarter" idx="18"/>
          </p:nvPr>
        </p:nvSpPr>
        <p:spPr/>
        <p:txBody>
          <a:bodyPr/>
          <a:lstStyle/>
          <a:p>
            <a:fld id="{2CE6B3C8-C3E0-487D-84E5-C531F14A9484}" type="slidenum">
              <a:rPr lang="en-US" smtClean="0"/>
              <a:pPr/>
              <a:t>9</a:t>
            </a:fld>
            <a:endParaRPr lang="en-US" dirty="0"/>
          </a:p>
        </p:txBody>
      </p:sp>
      <p:sp>
        <p:nvSpPr>
          <p:cNvPr id="8" name="Rectangle 7">
            <a:extLst>
              <a:ext uri="{FF2B5EF4-FFF2-40B4-BE49-F238E27FC236}">
                <a16:creationId xmlns:a16="http://schemas.microsoft.com/office/drawing/2014/main" id="{307769A4-69D7-4116-B067-CD456470A458}"/>
              </a:ext>
            </a:extLst>
          </p:cNvPr>
          <p:cNvSpPr/>
          <p:nvPr/>
        </p:nvSpPr>
        <p:spPr>
          <a:xfrm>
            <a:off x="778598" y="1837852"/>
            <a:ext cx="7908202" cy="4756623"/>
          </a:xfrm>
          <a:prstGeom prst="rect">
            <a:avLst/>
          </a:prstGeom>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Required supplies and equipment</a:t>
            </a:r>
          </a:p>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Parking</a:t>
            </a:r>
          </a:p>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Textbooks or Ebooks, billed directly to CH 31 </a:t>
            </a:r>
          </a:p>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Approved certifications, exams and study materials</a:t>
            </a:r>
          </a:p>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Retro Induction</a:t>
            </a:r>
          </a:p>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Medical</a:t>
            </a:r>
          </a:p>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Emergency Dental Services</a:t>
            </a:r>
          </a:p>
          <a:p>
            <a:pPr marL="285750" marR="0" indent="-285750">
              <a:lnSpc>
                <a:spcPct val="107000"/>
              </a:lnSpc>
              <a:spcBef>
                <a:spcPts val="0"/>
              </a:spcBef>
              <a:spcAft>
                <a:spcPts val="80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Employment Adjustments Payments after graduation</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230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Vocational Rehabilitation &amp;amp; Employment (VR&amp;amp;E) Overview&amp;#x0D;&amp;#x0A;&amp;quot;&quot;/&gt;&lt;property id=&quot;20307&quot; value=&quot;256&quot;/&gt;&lt;/object&gt;&lt;object type=&quot;3&quot; unique_id=&quot;10697&quot;&gt;&lt;property id=&quot;20148&quot; value=&quot;5&quot;/&gt;&lt;property id=&quot;20300&quot; value=&quot;Slide 2&quot;/&gt;&lt;property id=&quot;20307&quot; value=&quot;294&quot;/&gt;&lt;/object&gt;&lt;object type=&quot;3&quot; unique_id=&quot;10698&quot;&gt;&lt;property id=&quot;20148&quot; value=&quot;5&quot;/&gt;&lt;property id=&quot;20300&quot; value=&quot;Slide 3 - &amp;quot;VR&amp;amp;E Mission Statement &amp;quot;&quot;/&gt;&lt;property id=&quot;20307&quot; value=&quot;295&quot;/&gt;&lt;/object&gt;&lt;object type=&quot;3&quot; unique_id=&quot;10699&quot;&gt;&lt;property id=&quot;20148&quot; value=&quot;5&quot;/&gt;&lt;property id=&quot;20300&quot; value=&quot;Slide 4 - &amp;quot;Program of Services &amp;quot;&quot;/&gt;&lt;property id=&quot;20307&quot; value=&quot;296&quot;/&gt;&lt;/object&gt;&lt;object type=&quot;3&quot; unique_id=&quot;10700&quot;&gt;&lt;property id=&quot;20148&quot; value=&quot;5&quot;/&gt;&lt;property id=&quot;20300&quot; value=&quot;Slide 5 - &amp;quot;Eligibility and Entitlement&amp;quot;&quot;/&gt;&lt;property id=&quot;20307&quot; value=&quot;297&quot;/&gt;&lt;/object&gt;&lt;object type=&quot;3&quot; unique_id=&quot;10702&quot;&gt;&lt;property id=&quot;20148&quot; value=&quot;5&quot;/&gt;&lt;property id=&quot;20300&quot; value=&quot;Slide 7 - &amp;quot;VR&amp;amp;E Employment Outcomes&amp;quot;&quot;/&gt;&lt;property id=&quot;20307&quot; value=&quot;299&quot;/&gt;&lt;/object&gt;&lt;object type=&quot;3&quot; unique_id=&quot;10703&quot;&gt;&lt;property id=&quot;20148&quot; value=&quot;5&quot;/&gt;&lt;property id=&quot;20300&quot; value=&quot;Slide 8&quot;/&gt;&lt;property id=&quot;20307&quot; value=&quot;300&quot;/&gt;&lt;/object&gt;&lt;object type=&quot;3&quot; unique_id=&quot;10704&quot;&gt;&lt;property id=&quot;20148&quot; value=&quot;5&quot;/&gt;&lt;property id=&quot;20300&quot; value=&quot;Slide 9 - &amp;quot;VetSuccess On Campus&amp;quot;&quot;/&gt;&lt;property id=&quot;20307&quot; value=&quot;301&quot;/&gt;&lt;/object&gt;&lt;object type=&quot;3&quot; unique_id=&quot;10707&quot;&gt;&lt;property id=&quot;20148&quot; value=&quot;5&quot;/&gt;&lt;property id=&quot;20300&quot; value=&quot;Slide 10 - &amp;quot;VSOC Services Provided &amp;quot;&quot;/&gt;&lt;property id=&quot;20307&quot; value=&quot;304&quot;/&gt;&lt;/object&gt;&lt;object type=&quot;3&quot; unique_id=&quot;10708&quot;&gt;&lt;property id=&quot;20148&quot; value=&quot;5&quot;/&gt;&lt;property id=&quot;20300&quot; value=&quot;Slide 11 - &amp;quot;VSOC Services Provided&amp;quot;&quot;/&gt;&lt;property id=&quot;20307&quot; value=&quot;305&quot;/&gt;&lt;/object&gt;&lt;object type=&quot;3&quot; unique_id=&quot;10709&quot;&gt;&lt;property id=&quot;20148&quot; value=&quot;5&quot;/&gt;&lt;property id=&quot;20300&quot; value=&quot;Slide 12 - &amp;quot;VSOC Site Selection&amp;quot;&quot;/&gt;&lt;property id=&quot;20307&quot; value=&quot;306&quot;/&gt;&lt;/object&gt;&lt;object type=&quot;3&quot; unique_id=&quot;10710&quot;&gt;&lt;property id=&quot;20148&quot; value=&quot;5&quot;/&gt;&lt;property id=&quot;20300&quot; value=&quot;Slide 13 - &amp;quot;VSOC Expansion&amp;quot;&quot;/&gt;&lt;property id=&quot;20307&quot; value=&quot;307&quot;/&gt;&lt;/object&gt;&lt;object type=&quot;3&quot; unique_id=&quot;10711&quot;&gt;&lt;property id=&quot;20148&quot; value=&quot;5&quot;/&gt;&lt;property id=&quot;20300&quot; value=&quot;Slide 14 - &amp;quot;VSOC and VITAL Collaboration&amp;quot;&quot;/&gt;&lt;property id=&quot;20307&quot; value=&quot;308&quot;/&gt;&lt;/object&gt;&lt;object type=&quot;3&quot; unique_id=&quot;10712&quot;&gt;&lt;property id=&quot;20148&quot; value=&quot;5&quot;/&gt;&lt;property id=&quot;20300&quot; value=&quot;Slide 15&quot;/&gt;&lt;property id=&quot;20307&quot; value=&quot;309&quot;/&gt;&lt;/object&gt;&lt;object type=&quot;3&quot; unique_id=&quot;10713&quot;&gt;&lt;property id=&quot;20148&quot; value=&quot;5&quot;/&gt;&lt;property id=&quot;20300&quot; value=&quot;Slide 16 - &amp;quot;VSOC – AmeriCorps Partnership&amp;quot;&quot;/&gt;&lt;property id=&quot;20307&quot; value=&quot;310&quot;/&gt;&lt;/object&gt;&lt;object type=&quot;3&quot; unique_id=&quot;10714&quot;&gt;&lt;property id=&quot;20148&quot; value=&quot;5&quot;/&gt;&lt;property id=&quot;20300&quot; value=&quot;Slide 17 - &amp;quot;Questions&amp;quot;&quot;/&gt;&lt;property id=&quot;20307&quot; value=&quot;311&quot;/&gt;&lt;/object&gt;&lt;object type=&quot;3&quot; unique_id=&quot;10734&quot;&gt;&lt;property id=&quot;20148&quot; value=&quot;5&quot;/&gt;&lt;property id=&quot;20300&quot; value=&quot;Slide 6&quot;/&gt;&lt;property id=&quot;20307&quot; value=&quot;31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mrGOHOxF022ZIg2oT2d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mrGOHOxF022ZIg2oT2d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mrGOHOxF022ZIg2oT2dDg"/>
</p:tagLst>
</file>

<file path=ppt/theme/theme1.xml><?xml version="1.0" encoding="utf-8"?>
<a:theme xmlns:a="http://schemas.openxmlformats.org/drawingml/2006/main" name="Ppt0000006">
  <a:themeElements>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0000006">
  <a:themeElements>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0000006">
  <a:themeElements>
    <a:clrScheme name="2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2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2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2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A5B2A172BF5342A0008FE59BF97A0D" ma:contentTypeVersion="4" ma:contentTypeDescription="Create a new document." ma:contentTypeScope="" ma:versionID="76a96dbcb6c99e8d2cfa2ba53bb96b33">
  <xsd:schema xmlns:xsd="http://www.w3.org/2001/XMLSchema" xmlns:xs="http://www.w3.org/2001/XMLSchema" xmlns:p="http://schemas.microsoft.com/office/2006/metadata/properties" xmlns:ns1="http://schemas.microsoft.com/sharepoint/v3" xmlns:ns3="7def28d9-a064-4e99-a6b8-6646c07251b0" targetNamespace="http://schemas.microsoft.com/office/2006/metadata/properties" ma:root="true" ma:fieldsID="9f95bdf5c88256138693d7dae37cbb86" ns1:_="" ns3:_="">
    <xsd:import namespace="http://schemas.microsoft.com/sharepoint/v3"/>
    <xsd:import namespace="7def28d9-a064-4e99-a6b8-6646c07251b0"/>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ef28d9-a064-4e99-a6b8-6646c0725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54671-0F38-447A-9552-BBBAFAFE9703}">
  <ds:schemaRefs>
    <ds:schemaRef ds:uri="http://schemas.microsoft.com/sharepoint/v3/contenttype/forms"/>
  </ds:schemaRefs>
</ds:datastoreItem>
</file>

<file path=customXml/itemProps2.xml><?xml version="1.0" encoding="utf-8"?>
<ds:datastoreItem xmlns:ds="http://schemas.openxmlformats.org/officeDocument/2006/customXml" ds:itemID="{56A9E39F-F57A-4688-AD1A-12874BC0E115}">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def28d9-a064-4e99-a6b8-6646c07251b0"/>
    <ds:schemaRef ds:uri="http://www.w3.org/XML/1998/namespace"/>
    <ds:schemaRef ds:uri="http://purl.org/dc/dcmitype/"/>
  </ds:schemaRefs>
</ds:datastoreItem>
</file>

<file path=customXml/itemProps3.xml><?xml version="1.0" encoding="utf-8"?>
<ds:datastoreItem xmlns:ds="http://schemas.openxmlformats.org/officeDocument/2006/customXml" ds:itemID="{A007B0DB-1682-48F5-BE21-7AA121D39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ef28d9-a064-4e99-a6b8-6646c0725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6926</TotalTime>
  <Words>1741</Words>
  <Application>Microsoft Office PowerPoint</Application>
  <PresentationFormat>On-screen Show (4:3)</PresentationFormat>
  <Paragraphs>279</Paragraphs>
  <Slides>21</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Symbol</vt:lpstr>
      <vt:lpstr>Times New Roman</vt:lpstr>
      <vt:lpstr>Verdana</vt:lpstr>
      <vt:lpstr>Wingdings</vt:lpstr>
      <vt:lpstr>Ppt0000006</vt:lpstr>
      <vt:lpstr>1_Ppt0000006</vt:lpstr>
      <vt:lpstr>2_Ppt0000006</vt:lpstr>
      <vt:lpstr>   The Vocational Readiness and Employment (VR&amp;E)“Chapter 31”   </vt:lpstr>
      <vt:lpstr>Overview</vt:lpstr>
      <vt:lpstr>VR&amp;E Program Intent </vt:lpstr>
      <vt:lpstr>Eligibility to Apply for VR&amp;E Benefits</vt:lpstr>
      <vt:lpstr>Entitlement to VR&amp;E Benefits</vt:lpstr>
      <vt:lpstr>VR&amp;E Basic Benefit Information</vt:lpstr>
      <vt:lpstr>Re-Employment Track</vt:lpstr>
      <vt:lpstr>VR&amp;E Benefits and GI Bill</vt:lpstr>
      <vt:lpstr>CH 31 Services Include:</vt:lpstr>
      <vt:lpstr>VR&amp;E Employment Focus </vt:lpstr>
      <vt:lpstr>VR&amp;E Employment Focus </vt:lpstr>
      <vt:lpstr>Chapter 36 Services</vt:lpstr>
      <vt:lpstr>CH 18 &amp; 35 Benefits</vt:lpstr>
      <vt:lpstr>VetSuccess on Campus</vt:lpstr>
      <vt:lpstr>Purpose of VSOC</vt:lpstr>
      <vt:lpstr>Integrated Disability Evaluation  System (IDES)</vt:lpstr>
      <vt:lpstr>Applying for Services</vt:lpstr>
      <vt:lpstr>COVID -19 Update</vt:lpstr>
      <vt:lpstr>VSOC Contact information </vt:lpstr>
      <vt:lpstr>For More Information</vt:lpstr>
      <vt:lpstr>Thank you for participating  in this briefing  </vt:lpstr>
    </vt:vector>
  </TitlesOfParts>
  <Company>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Individualized Path to Employment</dc:title>
  <dc:creator>Gladney, Reginald, VAVBACO</dc:creator>
  <cp:lastModifiedBy>Fells, Lisa, VBAMONT</cp:lastModifiedBy>
  <cp:revision>345</cp:revision>
  <cp:lastPrinted>2019-04-04T21:07:34Z</cp:lastPrinted>
  <dcterms:created xsi:type="dcterms:W3CDTF">2012-11-08T14:00:54Z</dcterms:created>
  <dcterms:modified xsi:type="dcterms:W3CDTF">2021-10-18T19:20:10Z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0x010100DAA5B2A172BF5342A0008FE59BF97A0D</vt:lpwstr>
  </property>
</Properties>
</file>