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9.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1.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2.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3.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4.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5.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6.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7.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8.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9.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20.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1.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22.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23.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24.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25.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26.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27.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8.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29.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30.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31.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32.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33.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34.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35.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36.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37.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38.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39.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5" r:id="rId6"/>
    <p:sldMasterId id="2147483690" r:id="rId7"/>
    <p:sldMasterId id="2147483701" r:id="rId8"/>
    <p:sldMasterId id="2147483713" r:id="rId9"/>
    <p:sldMasterId id="2147483725" r:id="rId10"/>
  </p:sldMasterIdLst>
  <p:notesMasterIdLst>
    <p:notesMasterId r:id="rId58"/>
  </p:notesMasterIdLst>
  <p:handoutMasterIdLst>
    <p:handoutMasterId r:id="rId59"/>
  </p:handoutMasterIdLst>
  <p:sldIdLst>
    <p:sldId id="363" r:id="rId11"/>
    <p:sldId id="288" r:id="rId12"/>
    <p:sldId id="1800" r:id="rId13"/>
    <p:sldId id="259" r:id="rId14"/>
    <p:sldId id="436" r:id="rId15"/>
    <p:sldId id="430" r:id="rId16"/>
    <p:sldId id="437" r:id="rId17"/>
    <p:sldId id="439" r:id="rId18"/>
    <p:sldId id="390" r:id="rId19"/>
    <p:sldId id="1812" r:id="rId20"/>
    <p:sldId id="1813" r:id="rId21"/>
    <p:sldId id="1814" r:id="rId22"/>
    <p:sldId id="1815" r:id="rId23"/>
    <p:sldId id="1816" r:id="rId24"/>
    <p:sldId id="408" r:id="rId25"/>
    <p:sldId id="409" r:id="rId26"/>
    <p:sldId id="1817" r:id="rId27"/>
    <p:sldId id="1818" r:id="rId28"/>
    <p:sldId id="410" r:id="rId29"/>
    <p:sldId id="1819" r:id="rId30"/>
    <p:sldId id="1820" r:id="rId31"/>
    <p:sldId id="1821" r:id="rId32"/>
    <p:sldId id="1822" r:id="rId33"/>
    <p:sldId id="1823" r:id="rId34"/>
    <p:sldId id="1824" r:id="rId35"/>
    <p:sldId id="1825" r:id="rId36"/>
    <p:sldId id="411" r:id="rId37"/>
    <p:sldId id="1826" r:id="rId38"/>
    <p:sldId id="1827" r:id="rId39"/>
    <p:sldId id="412" r:id="rId40"/>
    <p:sldId id="413" r:id="rId41"/>
    <p:sldId id="1828" r:id="rId42"/>
    <p:sldId id="414" r:id="rId43"/>
    <p:sldId id="415" r:id="rId44"/>
    <p:sldId id="416" r:id="rId45"/>
    <p:sldId id="417" r:id="rId46"/>
    <p:sldId id="418" r:id="rId47"/>
    <p:sldId id="419" r:id="rId48"/>
    <p:sldId id="420" r:id="rId49"/>
    <p:sldId id="421" r:id="rId50"/>
    <p:sldId id="322" r:id="rId51"/>
    <p:sldId id="1802" r:id="rId52"/>
    <p:sldId id="261" r:id="rId53"/>
    <p:sldId id="1797" r:id="rId54"/>
    <p:sldId id="1795" r:id="rId55"/>
    <p:sldId id="1794" r:id="rId56"/>
    <p:sldId id="1803" r:id="rId57"/>
  </p:sldIdLst>
  <p:sldSz cx="12192000" cy="6858000"/>
  <p:notesSz cx="7010400" cy="9236075"/>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 Silva, Ricardo, VBAVACO" initials="DSRV" lastIdx="2" clrIdx="0">
    <p:extLst>
      <p:ext uri="{19B8F6BF-5375-455C-9EA6-DF929625EA0E}">
        <p15:presenceInfo xmlns:p15="http://schemas.microsoft.com/office/powerpoint/2012/main" userId="S-1-5-21-1409082233-764733703-682003330-334134" providerId="AD"/>
      </p:ext>
    </p:extLst>
  </p:cmAuthor>
  <p:cmAuthor id="2" name="Warren, Terry E., VBAVACO" initials="WTEV" lastIdx="2" clrIdx="1">
    <p:extLst>
      <p:ext uri="{19B8F6BF-5375-455C-9EA6-DF929625EA0E}">
        <p15:presenceInfo xmlns:p15="http://schemas.microsoft.com/office/powerpoint/2012/main" userId="S-1-5-21-1409082233-764733703-682003330-584614" providerId="AD"/>
      </p:ext>
    </p:extLst>
  </p:cmAuthor>
  <p:cmAuthor id="3" name="Charmain Bogue" initials="CB" lastIdx="17" clrIdx="2">
    <p:extLst>
      <p:ext uri="{19B8F6BF-5375-455C-9EA6-DF929625EA0E}">
        <p15:presenceInfo xmlns:p15="http://schemas.microsoft.com/office/powerpoint/2012/main" userId="S::Charmain.Bogue@va.gov::db97355d-93f8-452a-b5a1-cfae31536b41" providerId="AD"/>
      </p:ext>
    </p:extLst>
  </p:cmAuthor>
  <p:cmAuthor id="4" name="Warren, Terry E., VBAVACO" initials="WTEV [2]" lastIdx="3" clrIdx="3">
    <p:extLst>
      <p:ext uri="{19B8F6BF-5375-455C-9EA6-DF929625EA0E}">
        <p15:presenceInfo xmlns:p15="http://schemas.microsoft.com/office/powerpoint/2012/main" userId="S::Terry.Warren@va.gov::46ae9de8-5b7e-4cc9-9c80-75dc7b9a8576" providerId="AD"/>
      </p:ext>
    </p:extLst>
  </p:cmAuthor>
  <p:cmAuthor id="5" name="Ortega, Donald, VBAVACO" initials="ODV" lastIdx="4" clrIdx="4">
    <p:extLst>
      <p:ext uri="{19B8F6BF-5375-455C-9EA6-DF929625EA0E}">
        <p15:presenceInfo xmlns:p15="http://schemas.microsoft.com/office/powerpoint/2012/main" userId="S::Donald.ORTEGA@va.gov::307ec843-217e-4ae3-96cf-2ccd57315ab1" providerId="AD"/>
      </p:ext>
    </p:extLst>
  </p:cmAuthor>
  <p:cmAuthor id="6" name="Price, Stephanie, VBAVACO" initials="PSV" lastIdx="1" clrIdx="5">
    <p:extLst>
      <p:ext uri="{19B8F6BF-5375-455C-9EA6-DF929625EA0E}">
        <p15:presenceInfo xmlns:p15="http://schemas.microsoft.com/office/powerpoint/2012/main" userId="S::Stephanie.Price3@va.gov::9639100b-8b08-4dc6-a2a1-6f5290b60c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433" autoAdjust="0"/>
    <p:restoredTop sz="85830" autoAdjust="0"/>
  </p:normalViewPr>
  <p:slideViewPr>
    <p:cSldViewPr snapToGrid="0">
      <p:cViewPr varScale="1">
        <p:scale>
          <a:sx n="55" d="100"/>
          <a:sy n="55" d="100"/>
        </p:scale>
        <p:origin x="90" y="46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50" d="100"/>
          <a:sy n="50" d="100"/>
        </p:scale>
        <p:origin x="2684"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viewProps" Target="view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commentAuthors" Target="commentAuthors.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theme" Target="theme/theme1.xml"/><Relationship Id="rId8" Type="http://schemas.openxmlformats.org/officeDocument/2006/relationships/slideMaster" Target="slideMasters/slideMaster4.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E3054E-390D-49BD-A57D-B307FA5878F1}"/>
              </a:ext>
            </a:extLst>
          </p:cNvPr>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9EBC323-DDBE-4B35-BA10-FE22AB4635A1}"/>
              </a:ext>
            </a:extLst>
          </p:cNvPr>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a:defRPr sz="1200"/>
            </a:lvl1pPr>
          </a:lstStyle>
          <a:p>
            <a:fld id="{F41A02C1-B014-42D6-95AC-72E8146DA723}" type="datetimeFigureOut">
              <a:rPr lang="en-US" smtClean="0"/>
              <a:t>10/18/2021</a:t>
            </a:fld>
            <a:endParaRPr lang="en-US" dirty="0"/>
          </a:p>
        </p:txBody>
      </p:sp>
      <p:sp>
        <p:nvSpPr>
          <p:cNvPr id="4" name="Footer Placeholder 3">
            <a:extLst>
              <a:ext uri="{FF2B5EF4-FFF2-40B4-BE49-F238E27FC236}">
                <a16:creationId xmlns:a16="http://schemas.microsoft.com/office/drawing/2014/main" id="{F81AC0F3-3165-4AC2-B1E1-030E9895E5A3}"/>
              </a:ext>
            </a:extLst>
          </p:cNvPr>
          <p:cNvSpPr>
            <a:spLocks noGrp="1"/>
          </p:cNvSpPr>
          <p:nvPr>
            <p:ph type="ftr" sz="quarter" idx="2"/>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FC16485-1CD4-43B1-AB5A-F79E621A8A32}"/>
              </a:ext>
            </a:extLst>
          </p:cNvPr>
          <p:cNvSpPr>
            <a:spLocks noGrp="1"/>
          </p:cNvSpPr>
          <p:nvPr>
            <p:ph type="sldNum" sz="quarter" idx="3"/>
          </p:nvPr>
        </p:nvSpPr>
        <p:spPr>
          <a:xfrm>
            <a:off x="3970338" y="8772525"/>
            <a:ext cx="3038475" cy="463550"/>
          </a:xfrm>
          <a:prstGeom prst="rect">
            <a:avLst/>
          </a:prstGeom>
        </p:spPr>
        <p:txBody>
          <a:bodyPr vert="horz" lIns="91440" tIns="45720" rIns="91440" bIns="45720" rtlCol="0" anchor="b"/>
          <a:lstStyle>
            <a:lvl1pPr algn="r">
              <a:defRPr sz="1200"/>
            </a:lvl1pPr>
          </a:lstStyle>
          <a:p>
            <a:fld id="{CFE2C60A-A29D-44E5-A39B-5937DC4A0F24}" type="slidenum">
              <a:rPr lang="en-US" smtClean="0"/>
              <a:t>‹#›</a:t>
            </a:fld>
            <a:endParaRPr lang="en-US" dirty="0"/>
          </a:p>
        </p:txBody>
      </p:sp>
    </p:spTree>
    <p:extLst>
      <p:ext uri="{BB962C8B-B14F-4D97-AF65-F5344CB8AC3E}">
        <p14:creationId xmlns:p14="http://schemas.microsoft.com/office/powerpoint/2010/main" val="3523748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DCA04ED9-AE2B-4B71-BAC0-630C547C57FF}" type="datetimeFigureOut">
              <a:rPr lang="en-US" smtClean="0"/>
              <a:t>10/18/2021</a:t>
            </a:fld>
            <a:endParaRPr lang="en-US" dirty="0"/>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383872E4-5940-4C9D-A96D-2EEB43C11808}" type="slidenum">
              <a:rPr lang="en-US" smtClean="0"/>
              <a:t>‹#›</a:t>
            </a:fld>
            <a:endParaRPr lang="en-US" dirty="0"/>
          </a:p>
        </p:txBody>
      </p:sp>
    </p:spTree>
    <p:extLst>
      <p:ext uri="{BB962C8B-B14F-4D97-AF65-F5344CB8AC3E}">
        <p14:creationId xmlns:p14="http://schemas.microsoft.com/office/powerpoint/2010/main" val="1602623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purpose of this lesson is to present a legislative overview of PL 116-315 and to provide key impact of the provisions effective on the date of enactment. </a:t>
            </a:r>
          </a:p>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a:t>
            </a:fld>
            <a:endParaRPr lang="en-US" dirty="0"/>
          </a:p>
        </p:txBody>
      </p:sp>
    </p:spTree>
    <p:extLst>
      <p:ext uri="{BB962C8B-B14F-4D97-AF65-F5344CB8AC3E}">
        <p14:creationId xmlns:p14="http://schemas.microsoft.com/office/powerpoint/2010/main" val="1958915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ECF49-2165-4CE7-B39E-10D80CF3C557}" type="slidenum">
              <a:rPr lang="en-US" smtClean="0"/>
              <a:t>12</a:t>
            </a:fld>
            <a:endParaRPr lang="en-US" dirty="0"/>
          </a:p>
        </p:txBody>
      </p:sp>
    </p:spTree>
    <p:extLst>
      <p:ext uri="{BB962C8B-B14F-4D97-AF65-F5344CB8AC3E}">
        <p14:creationId xmlns:p14="http://schemas.microsoft.com/office/powerpoint/2010/main" val="944203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ECF49-2165-4CE7-B39E-10D80CF3C557}" type="slidenum">
              <a:rPr lang="en-US" smtClean="0"/>
              <a:t>13</a:t>
            </a:fld>
            <a:endParaRPr lang="en-US" dirty="0"/>
          </a:p>
        </p:txBody>
      </p:sp>
    </p:spTree>
    <p:extLst>
      <p:ext uri="{BB962C8B-B14F-4D97-AF65-F5344CB8AC3E}">
        <p14:creationId xmlns:p14="http://schemas.microsoft.com/office/powerpoint/2010/main" val="2446318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ECF49-2165-4CE7-B39E-10D80CF3C557}" type="slidenum">
              <a:rPr lang="en-US" smtClean="0"/>
              <a:t>14</a:t>
            </a:fld>
            <a:endParaRPr lang="en-US" dirty="0"/>
          </a:p>
        </p:txBody>
      </p:sp>
    </p:spTree>
    <p:extLst>
      <p:ext uri="{BB962C8B-B14F-4D97-AF65-F5344CB8AC3E}">
        <p14:creationId xmlns:p14="http://schemas.microsoft.com/office/powerpoint/2010/main" val="2719510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Sec. 1007 provides restoration of entitlement to chapter 31 for veterans affected by school closure or disapproval and it provides uniformity for restoration of benefits for recipients of either VR&amp;E or the Post-9/11 GI Bill</a:t>
            </a:r>
          </a:p>
          <a:p>
            <a:endParaRPr lang="en-US" dirty="0"/>
          </a:p>
        </p:txBody>
      </p:sp>
      <p:sp>
        <p:nvSpPr>
          <p:cNvPr id="4" name="Slide Number Placeholder 3"/>
          <p:cNvSpPr>
            <a:spLocks noGrp="1"/>
          </p:cNvSpPr>
          <p:nvPr>
            <p:ph type="sldNum" sz="quarter" idx="5"/>
          </p:nvPr>
        </p:nvSpPr>
        <p:spPr/>
        <p:txBody>
          <a:bodyPr/>
          <a:lstStyle/>
          <a:p>
            <a:fld id="{03CECF49-2165-4CE7-B39E-10D80CF3C557}" type="slidenum">
              <a:rPr lang="en-US" smtClean="0"/>
              <a:t>15</a:t>
            </a:fld>
            <a:endParaRPr lang="en-US" dirty="0"/>
          </a:p>
        </p:txBody>
      </p:sp>
    </p:spTree>
    <p:extLst>
      <p:ext uri="{BB962C8B-B14F-4D97-AF65-F5344CB8AC3E}">
        <p14:creationId xmlns:p14="http://schemas.microsoft.com/office/powerpoint/2010/main" val="2216777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Sec 1008 provides a technical correction to language pertaining to the Yellow Ribbon Program and replaces “established charges” with “tuition and fees.” Previously, the Yellow Ribbon Program was only allowed at approved institutions of higher learning (degree granting institutions) in the United Sates. This change under Sec. 1008 provides the potential for the Yellow Ribbon program to be authorized at foreign institutions of higher learning.</a:t>
            </a:r>
          </a:p>
          <a:p>
            <a:endParaRPr lang="en-US" dirty="0"/>
          </a:p>
        </p:txBody>
      </p:sp>
      <p:sp>
        <p:nvSpPr>
          <p:cNvPr id="4" name="Slide Number Placeholder 3"/>
          <p:cNvSpPr>
            <a:spLocks noGrp="1"/>
          </p:cNvSpPr>
          <p:nvPr>
            <p:ph type="sldNum" sz="quarter" idx="5"/>
          </p:nvPr>
        </p:nvSpPr>
        <p:spPr/>
        <p:txBody>
          <a:bodyPr/>
          <a:lstStyle/>
          <a:p>
            <a:fld id="{03CECF49-2165-4CE7-B39E-10D80CF3C557}" type="slidenum">
              <a:rPr lang="en-US" smtClean="0"/>
              <a:t>16</a:t>
            </a:fld>
            <a:endParaRPr lang="en-US" dirty="0"/>
          </a:p>
        </p:txBody>
      </p:sp>
    </p:spTree>
    <p:extLst>
      <p:ext uri="{BB962C8B-B14F-4D97-AF65-F5344CB8AC3E}">
        <p14:creationId xmlns:p14="http://schemas.microsoft.com/office/powerpoint/2010/main" val="3805687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ECF49-2165-4CE7-B39E-10D80CF3C557}" type="slidenum">
              <a:rPr lang="en-US" smtClean="0"/>
              <a:t>17</a:t>
            </a:fld>
            <a:endParaRPr lang="en-US" dirty="0"/>
          </a:p>
        </p:txBody>
      </p:sp>
    </p:spTree>
    <p:extLst>
      <p:ext uri="{BB962C8B-B14F-4D97-AF65-F5344CB8AC3E}">
        <p14:creationId xmlns:p14="http://schemas.microsoft.com/office/powerpoint/2010/main" val="687913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ECF49-2165-4CE7-B39E-10D80CF3C557}" type="slidenum">
              <a:rPr lang="en-US" smtClean="0"/>
              <a:t>18</a:t>
            </a:fld>
            <a:endParaRPr lang="en-US" dirty="0"/>
          </a:p>
        </p:txBody>
      </p:sp>
    </p:spTree>
    <p:extLst>
      <p:ext uri="{BB962C8B-B14F-4D97-AF65-F5344CB8AC3E}">
        <p14:creationId xmlns:p14="http://schemas.microsoft.com/office/powerpoint/2010/main" val="3097136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Sec. 1011 expands the eligibility for dependents to whom Post-9/11 GI Bill benefits can be transferred. This section clarifies that foster children and wards who have been residing with the servicemember due to a court order for at least 12 months can be considered an eligible dependent for GI Bill transferability rules. This aligns VA’s definition of dependents with that of DoD.</a:t>
            </a:r>
          </a:p>
          <a:p>
            <a:endParaRPr lang="en-US" dirty="0"/>
          </a:p>
        </p:txBody>
      </p:sp>
      <p:sp>
        <p:nvSpPr>
          <p:cNvPr id="4" name="Slide Number Placeholder 3"/>
          <p:cNvSpPr>
            <a:spLocks noGrp="1"/>
          </p:cNvSpPr>
          <p:nvPr>
            <p:ph type="sldNum" sz="quarter" idx="5"/>
          </p:nvPr>
        </p:nvSpPr>
        <p:spPr/>
        <p:txBody>
          <a:bodyPr/>
          <a:lstStyle/>
          <a:p>
            <a:fld id="{03CECF49-2165-4CE7-B39E-10D80CF3C557}" type="slidenum">
              <a:rPr lang="en-US" smtClean="0"/>
              <a:t>19</a:t>
            </a:fld>
            <a:endParaRPr lang="en-US" dirty="0"/>
          </a:p>
        </p:txBody>
      </p:sp>
    </p:spTree>
    <p:extLst>
      <p:ext uri="{BB962C8B-B14F-4D97-AF65-F5344CB8AC3E}">
        <p14:creationId xmlns:p14="http://schemas.microsoft.com/office/powerpoint/2010/main" val="2729503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ECF49-2165-4CE7-B39E-10D80CF3C557}" type="slidenum">
              <a:rPr lang="en-US" smtClean="0"/>
              <a:t>20</a:t>
            </a:fld>
            <a:endParaRPr lang="en-US" dirty="0"/>
          </a:p>
        </p:txBody>
      </p:sp>
    </p:spTree>
    <p:extLst>
      <p:ext uri="{BB962C8B-B14F-4D97-AF65-F5344CB8AC3E}">
        <p14:creationId xmlns:p14="http://schemas.microsoft.com/office/powerpoint/2010/main" val="3353664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ECF49-2165-4CE7-B39E-10D80CF3C557}" type="slidenum">
              <a:rPr lang="en-US" smtClean="0"/>
              <a:t>21</a:t>
            </a:fld>
            <a:endParaRPr lang="en-US" dirty="0"/>
          </a:p>
        </p:txBody>
      </p:sp>
    </p:spTree>
    <p:extLst>
      <p:ext uri="{BB962C8B-B14F-4D97-AF65-F5344CB8AC3E}">
        <p14:creationId xmlns:p14="http://schemas.microsoft.com/office/powerpoint/2010/main" val="4184230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the end of today’s lesson, you will understand: 
General facts about PL 116-315 as they pertain to education
Key impacts of DOE provisions
</a:t>
            </a:r>
          </a:p>
        </p:txBody>
      </p:sp>
      <p:sp>
        <p:nvSpPr>
          <p:cNvPr id="4" name="Slide Number Placeholder 3"/>
          <p:cNvSpPr>
            <a:spLocks noGrp="1"/>
          </p:cNvSpPr>
          <p:nvPr>
            <p:ph type="sldNum" sz="quarter" idx="5"/>
          </p:nvPr>
        </p:nvSpPr>
        <p:spPr/>
        <p:txBody>
          <a:bodyPr/>
          <a:lstStyle/>
          <a:p>
            <a:fld id="{03CECF49-2165-4CE7-B39E-10D80CF3C557}" type="slidenum">
              <a:rPr lang="en-US" smtClean="0"/>
              <a:t>3</a:t>
            </a:fld>
            <a:endParaRPr lang="en-US" dirty="0"/>
          </a:p>
        </p:txBody>
      </p:sp>
    </p:spTree>
    <p:extLst>
      <p:ext uri="{BB962C8B-B14F-4D97-AF65-F5344CB8AC3E}">
        <p14:creationId xmlns:p14="http://schemas.microsoft.com/office/powerpoint/2010/main" val="698463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ECF49-2165-4CE7-B39E-10D80CF3C557}" type="slidenum">
              <a:rPr lang="en-US" smtClean="0"/>
              <a:t>22</a:t>
            </a:fld>
            <a:endParaRPr lang="en-US" dirty="0"/>
          </a:p>
        </p:txBody>
      </p:sp>
    </p:spTree>
    <p:extLst>
      <p:ext uri="{BB962C8B-B14F-4D97-AF65-F5344CB8AC3E}">
        <p14:creationId xmlns:p14="http://schemas.microsoft.com/office/powerpoint/2010/main" val="1795085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ECF49-2165-4CE7-B39E-10D80CF3C557}" type="slidenum">
              <a:rPr lang="en-US" smtClean="0"/>
              <a:t>23</a:t>
            </a:fld>
            <a:endParaRPr lang="en-US" dirty="0"/>
          </a:p>
        </p:txBody>
      </p:sp>
    </p:spTree>
    <p:extLst>
      <p:ext uri="{BB962C8B-B14F-4D97-AF65-F5344CB8AC3E}">
        <p14:creationId xmlns:p14="http://schemas.microsoft.com/office/powerpoint/2010/main" val="2521417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ECF49-2165-4CE7-B39E-10D80CF3C557}" type="slidenum">
              <a:rPr lang="en-US" smtClean="0"/>
              <a:t>24</a:t>
            </a:fld>
            <a:endParaRPr lang="en-US" dirty="0"/>
          </a:p>
        </p:txBody>
      </p:sp>
    </p:spTree>
    <p:extLst>
      <p:ext uri="{BB962C8B-B14F-4D97-AF65-F5344CB8AC3E}">
        <p14:creationId xmlns:p14="http://schemas.microsoft.com/office/powerpoint/2010/main" val="3622154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ECF49-2165-4CE7-B39E-10D80CF3C557}" type="slidenum">
              <a:rPr lang="en-US" smtClean="0"/>
              <a:t>25</a:t>
            </a:fld>
            <a:endParaRPr lang="en-US" dirty="0"/>
          </a:p>
        </p:txBody>
      </p:sp>
    </p:spTree>
    <p:extLst>
      <p:ext uri="{BB962C8B-B14F-4D97-AF65-F5344CB8AC3E}">
        <p14:creationId xmlns:p14="http://schemas.microsoft.com/office/powerpoint/2010/main" val="267758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ECF49-2165-4CE7-B39E-10D80CF3C557}" type="slidenum">
              <a:rPr lang="en-US" smtClean="0"/>
              <a:t>26</a:t>
            </a:fld>
            <a:endParaRPr lang="en-US" dirty="0"/>
          </a:p>
        </p:txBody>
      </p:sp>
    </p:spTree>
    <p:extLst>
      <p:ext uri="{BB962C8B-B14F-4D97-AF65-F5344CB8AC3E}">
        <p14:creationId xmlns:p14="http://schemas.microsoft.com/office/powerpoint/2010/main" val="1518784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Sec. 1019 requires that schools and training programs be financially responsible instead of the student for payments directly paid to an educational institution pursuant to the Post-9/11 GI Bill, payments paid to an educational institution pursuant to the Yellow Ribbon Program, and advance payments of initial educational assistance. The school, however, is able to recoup funds from the student.</a:t>
            </a:r>
          </a:p>
          <a:p>
            <a:endParaRPr lang="en-US" dirty="0"/>
          </a:p>
        </p:txBody>
      </p:sp>
      <p:sp>
        <p:nvSpPr>
          <p:cNvPr id="4" name="Slide Number Placeholder 3"/>
          <p:cNvSpPr>
            <a:spLocks noGrp="1"/>
          </p:cNvSpPr>
          <p:nvPr>
            <p:ph type="sldNum" sz="quarter" idx="5"/>
          </p:nvPr>
        </p:nvSpPr>
        <p:spPr/>
        <p:txBody>
          <a:bodyPr/>
          <a:lstStyle/>
          <a:p>
            <a:fld id="{03CECF49-2165-4CE7-B39E-10D80CF3C557}" type="slidenum">
              <a:rPr lang="en-US" smtClean="0"/>
              <a:t>27</a:t>
            </a:fld>
            <a:endParaRPr lang="en-US" dirty="0"/>
          </a:p>
        </p:txBody>
      </p:sp>
    </p:spTree>
    <p:extLst>
      <p:ext uri="{BB962C8B-B14F-4D97-AF65-F5344CB8AC3E}">
        <p14:creationId xmlns:p14="http://schemas.microsoft.com/office/powerpoint/2010/main" val="19606929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ECF49-2165-4CE7-B39E-10D80CF3C557}" type="slidenum">
              <a:rPr lang="en-US" smtClean="0"/>
              <a:t>28</a:t>
            </a:fld>
            <a:endParaRPr lang="en-US" dirty="0"/>
          </a:p>
        </p:txBody>
      </p:sp>
    </p:spTree>
    <p:extLst>
      <p:ext uri="{BB962C8B-B14F-4D97-AF65-F5344CB8AC3E}">
        <p14:creationId xmlns:p14="http://schemas.microsoft.com/office/powerpoint/2010/main" val="2583798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ECF49-2165-4CE7-B39E-10D80CF3C557}" type="slidenum">
              <a:rPr lang="en-US" smtClean="0"/>
              <a:t>29</a:t>
            </a:fld>
            <a:endParaRPr lang="en-US" dirty="0"/>
          </a:p>
        </p:txBody>
      </p:sp>
    </p:spTree>
    <p:extLst>
      <p:ext uri="{BB962C8B-B14F-4D97-AF65-F5344CB8AC3E}">
        <p14:creationId xmlns:p14="http://schemas.microsoft.com/office/powerpoint/2010/main" val="904101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Section 1022 changes the way VA and SAAs treat for-profit educational institutions that convert to nonprofit educational institutions. An institution which has undergone this conversion will now be required to receive annual risk-based surveys for a period of 3 years after the conversion to nonprofit.</a:t>
            </a:r>
          </a:p>
          <a:p>
            <a:endParaRPr lang="en-US" dirty="0"/>
          </a:p>
        </p:txBody>
      </p:sp>
      <p:sp>
        <p:nvSpPr>
          <p:cNvPr id="4" name="Slide Number Placeholder 3"/>
          <p:cNvSpPr>
            <a:spLocks noGrp="1"/>
          </p:cNvSpPr>
          <p:nvPr>
            <p:ph type="sldNum" sz="quarter" idx="5"/>
          </p:nvPr>
        </p:nvSpPr>
        <p:spPr/>
        <p:txBody>
          <a:bodyPr/>
          <a:lstStyle/>
          <a:p>
            <a:fld id="{03CECF49-2165-4CE7-B39E-10D80CF3C557}" type="slidenum">
              <a:rPr lang="en-US" smtClean="0"/>
              <a:t>30</a:t>
            </a:fld>
            <a:endParaRPr lang="en-US" dirty="0"/>
          </a:p>
        </p:txBody>
      </p:sp>
    </p:spTree>
    <p:extLst>
      <p:ext uri="{BB962C8B-B14F-4D97-AF65-F5344CB8AC3E}">
        <p14:creationId xmlns:p14="http://schemas.microsoft.com/office/powerpoint/2010/main" val="17860829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SAAs are already authorized, and routinely engage, in outreach activities; this section merely codifies that outreach activities may be done</a:t>
            </a:r>
          </a:p>
          <a:p>
            <a:endParaRPr lang="en-US" dirty="0"/>
          </a:p>
        </p:txBody>
      </p:sp>
      <p:sp>
        <p:nvSpPr>
          <p:cNvPr id="4" name="Slide Number Placeholder 3"/>
          <p:cNvSpPr>
            <a:spLocks noGrp="1"/>
          </p:cNvSpPr>
          <p:nvPr>
            <p:ph type="sldNum" sz="quarter" idx="5"/>
          </p:nvPr>
        </p:nvSpPr>
        <p:spPr/>
        <p:txBody>
          <a:bodyPr/>
          <a:lstStyle/>
          <a:p>
            <a:fld id="{03CECF49-2165-4CE7-B39E-10D80CF3C557}" type="slidenum">
              <a:rPr lang="en-US" smtClean="0"/>
              <a:t>31</a:t>
            </a:fld>
            <a:endParaRPr lang="en-US" dirty="0"/>
          </a:p>
        </p:txBody>
      </p:sp>
    </p:spTree>
    <p:extLst>
      <p:ext uri="{BB962C8B-B14F-4D97-AF65-F5344CB8AC3E}">
        <p14:creationId xmlns:p14="http://schemas.microsoft.com/office/powerpoint/2010/main" val="1192141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look at an overview of the law as it pertains to education matters
</a:t>
            </a:r>
          </a:p>
        </p:txBody>
      </p:sp>
      <p:sp>
        <p:nvSpPr>
          <p:cNvPr id="4" name="Slide Number Placeholder 3"/>
          <p:cNvSpPr>
            <a:spLocks noGrp="1"/>
          </p:cNvSpPr>
          <p:nvPr>
            <p:ph type="sldNum" sz="quarter" idx="5"/>
          </p:nvPr>
        </p:nvSpPr>
        <p:spPr/>
        <p:txBody>
          <a:bodyPr/>
          <a:lstStyle/>
          <a:p>
            <a:fld id="{03CECF49-2165-4CE7-B39E-10D80CF3C557}" type="slidenum">
              <a:rPr lang="en-US" smtClean="0"/>
              <a:t>5</a:t>
            </a:fld>
            <a:endParaRPr lang="en-US" dirty="0"/>
          </a:p>
        </p:txBody>
      </p:sp>
    </p:spTree>
    <p:extLst>
      <p:ext uri="{BB962C8B-B14F-4D97-AF65-F5344CB8AC3E}">
        <p14:creationId xmlns:p14="http://schemas.microsoft.com/office/powerpoint/2010/main" val="14094225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ECF49-2165-4CE7-B39E-10D80CF3C557}" type="slidenum">
              <a:rPr lang="en-US" smtClean="0"/>
              <a:t>32</a:t>
            </a:fld>
            <a:endParaRPr lang="en-US" dirty="0"/>
          </a:p>
        </p:txBody>
      </p:sp>
    </p:spTree>
    <p:extLst>
      <p:ext uri="{BB962C8B-B14F-4D97-AF65-F5344CB8AC3E}">
        <p14:creationId xmlns:p14="http://schemas.microsoft.com/office/powerpoint/2010/main" val="9098247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Sec. 1102 allows for the continuation of VA educational assistance benefits during the COVID–19 emergency if the Secretary determines a student was negatively affected by the emergency.  “Negative impact” is broader than the current authority that is strictly limited to a school’s closure or decision to suspend training due to COVID.  VA must determine such action would reduce the amount of benefits payable had the action not occurred. </a:t>
            </a:r>
          </a:p>
          <a:p>
            <a:r>
              <a:rPr lang="en-US" sz="1200" kern="1200" dirty="0">
                <a:solidFill>
                  <a:schemeClr val="tx1"/>
                </a:solidFill>
                <a:effectLst/>
                <a:latin typeface="+mn-lt"/>
                <a:ea typeface="+mn-ea"/>
                <a:cs typeface="+mn-cs"/>
              </a:rPr>
              <a:t>Negative impact” must be certified by the school. If a negative impact occurs, VA will continue to pay benefits at the rate payable before the action. </a:t>
            </a:r>
          </a:p>
          <a:p>
            <a:r>
              <a:rPr lang="en-US" sz="1200" kern="1200" dirty="0">
                <a:solidFill>
                  <a:schemeClr val="tx1"/>
                </a:solidFill>
                <a:effectLst/>
                <a:latin typeface="+mn-lt"/>
                <a:ea typeface="+mn-ea"/>
                <a:cs typeface="+mn-cs"/>
              </a:rPr>
              <a:t>Authority to continue payments is limited to 4 weeks but will not count against entitlement if student did not earn credits for this time.</a:t>
            </a:r>
          </a:p>
          <a:p>
            <a:endParaRPr lang="en-US" dirty="0"/>
          </a:p>
        </p:txBody>
      </p:sp>
      <p:sp>
        <p:nvSpPr>
          <p:cNvPr id="4" name="Slide Number Placeholder 3"/>
          <p:cNvSpPr>
            <a:spLocks noGrp="1"/>
          </p:cNvSpPr>
          <p:nvPr>
            <p:ph type="sldNum" sz="quarter" idx="5"/>
          </p:nvPr>
        </p:nvSpPr>
        <p:spPr/>
        <p:txBody>
          <a:bodyPr/>
          <a:lstStyle/>
          <a:p>
            <a:fld id="{03CECF49-2165-4CE7-B39E-10D80CF3C557}" type="slidenum">
              <a:rPr lang="en-US" smtClean="0"/>
              <a:t>33</a:t>
            </a:fld>
            <a:endParaRPr lang="en-US" dirty="0"/>
          </a:p>
        </p:txBody>
      </p:sp>
    </p:spTree>
    <p:extLst>
      <p:ext uri="{BB962C8B-B14F-4D97-AF65-F5344CB8AC3E}">
        <p14:creationId xmlns:p14="http://schemas.microsoft.com/office/powerpoint/2010/main" val="31430877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Sec. 1103 ensures that if a school closes, cancels training, or has training disapproved due to COVID-19 that certain entitlement used by an individual at that school will not be charged against their overall entitlement.  It allows an enrolled student to continue in a program disapproved due to COVID-19. A student who was full-time at the start of COVID will be treated as full-time for the subsequent period of enrollment, regardless of student’s actual rate of pursuit.</a:t>
            </a:r>
          </a:p>
          <a:p>
            <a:endParaRPr lang="en-US" dirty="0"/>
          </a:p>
        </p:txBody>
      </p:sp>
      <p:sp>
        <p:nvSpPr>
          <p:cNvPr id="4" name="Slide Number Placeholder 3"/>
          <p:cNvSpPr>
            <a:spLocks noGrp="1"/>
          </p:cNvSpPr>
          <p:nvPr>
            <p:ph type="sldNum" sz="quarter" idx="5"/>
          </p:nvPr>
        </p:nvSpPr>
        <p:spPr/>
        <p:txBody>
          <a:bodyPr/>
          <a:lstStyle/>
          <a:p>
            <a:fld id="{03CECF49-2165-4CE7-B39E-10D80CF3C557}" type="slidenum">
              <a:rPr lang="en-US" smtClean="0"/>
              <a:t>34</a:t>
            </a:fld>
            <a:endParaRPr lang="en-US" dirty="0"/>
          </a:p>
        </p:txBody>
      </p:sp>
    </p:spTree>
    <p:extLst>
      <p:ext uri="{BB962C8B-B14F-4D97-AF65-F5344CB8AC3E}">
        <p14:creationId xmlns:p14="http://schemas.microsoft.com/office/powerpoint/2010/main" val="27986961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Sec. 1104 requires the VA to view a student’s withdrawal from a school due to covered reasons as a result of the COVID-19 pandemic as due to a mitigating circumstance.  This is already VA’s practice so there is no operative effect.  Under this provision, VA will still charge entitlement (this provision does not speak to entitlement charge) but under section 1103, student may have entitlement restored if no credit was earned during the truncated period. </a:t>
            </a:r>
          </a:p>
          <a:p>
            <a:endParaRPr lang="en-US" dirty="0"/>
          </a:p>
        </p:txBody>
      </p:sp>
      <p:sp>
        <p:nvSpPr>
          <p:cNvPr id="4" name="Slide Number Placeholder 3"/>
          <p:cNvSpPr>
            <a:spLocks noGrp="1"/>
          </p:cNvSpPr>
          <p:nvPr>
            <p:ph type="sldNum" sz="quarter" idx="5"/>
          </p:nvPr>
        </p:nvSpPr>
        <p:spPr/>
        <p:txBody>
          <a:bodyPr/>
          <a:lstStyle/>
          <a:p>
            <a:fld id="{03CECF49-2165-4CE7-B39E-10D80CF3C557}" type="slidenum">
              <a:rPr lang="en-US" smtClean="0"/>
              <a:t>35</a:t>
            </a:fld>
            <a:endParaRPr lang="en-US" dirty="0"/>
          </a:p>
        </p:txBody>
      </p:sp>
    </p:spTree>
    <p:extLst>
      <p:ext uri="{BB962C8B-B14F-4D97-AF65-F5344CB8AC3E}">
        <p14:creationId xmlns:p14="http://schemas.microsoft.com/office/powerpoint/2010/main" val="9565293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Sec.1105 simplifies the extensions of time limits to use certain educational and VR&amp;E benefits. The current limitation that the interruption must be due to a school closure (permanent or temporary) continues; however, the delimiting date will be extended for the entire COVID period (March 1, 2020 – December 21, 2021 = 661 days). </a:t>
            </a:r>
          </a:p>
          <a:p>
            <a:endParaRPr lang="en-US" dirty="0"/>
          </a:p>
        </p:txBody>
      </p:sp>
      <p:sp>
        <p:nvSpPr>
          <p:cNvPr id="4" name="Slide Number Placeholder 3"/>
          <p:cNvSpPr>
            <a:spLocks noGrp="1"/>
          </p:cNvSpPr>
          <p:nvPr>
            <p:ph type="sldNum" sz="quarter" idx="5"/>
          </p:nvPr>
        </p:nvSpPr>
        <p:spPr/>
        <p:txBody>
          <a:bodyPr/>
          <a:lstStyle/>
          <a:p>
            <a:fld id="{03CECF49-2165-4CE7-B39E-10D80CF3C557}" type="slidenum">
              <a:rPr lang="en-US" smtClean="0"/>
              <a:t>36</a:t>
            </a:fld>
            <a:endParaRPr lang="en-US" dirty="0"/>
          </a:p>
        </p:txBody>
      </p:sp>
    </p:spTree>
    <p:extLst>
      <p:ext uri="{BB962C8B-B14F-4D97-AF65-F5344CB8AC3E}">
        <p14:creationId xmlns:p14="http://schemas.microsoft.com/office/powerpoint/2010/main" val="24053981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Sec. 1106 ensures that a veteran who is enrolled in an OJT program or apprenticeship and is unable to fulfill the 120-hour requirement due to unemployment during COVID-19 or inability to attend the program in person due to COVID-19 is not negatively impacted.</a:t>
            </a:r>
          </a:p>
          <a:p>
            <a:r>
              <a:rPr lang="en-US" sz="1200" kern="1200" dirty="0">
                <a:solidFill>
                  <a:schemeClr val="tx1"/>
                </a:solidFill>
                <a:effectLst/>
                <a:latin typeface="+mn-lt"/>
                <a:ea typeface="+mn-ea"/>
                <a:cs typeface="+mn-cs"/>
              </a:rPr>
              <a:t>Sec. 1106 also recognizes the number of hours the individual was able to work, to receive payment from the VA. It also allows a veteran to roll-over hours worked in excess of 120 hours from the previous month to the subsequent month to achieve the required 120 hours for full-time benefits</a:t>
            </a:r>
          </a:p>
          <a:p>
            <a:endParaRPr lang="en-US" dirty="0"/>
          </a:p>
        </p:txBody>
      </p:sp>
      <p:sp>
        <p:nvSpPr>
          <p:cNvPr id="4" name="Slide Number Placeholder 3"/>
          <p:cNvSpPr>
            <a:spLocks noGrp="1"/>
          </p:cNvSpPr>
          <p:nvPr>
            <p:ph type="sldNum" sz="quarter" idx="5"/>
          </p:nvPr>
        </p:nvSpPr>
        <p:spPr/>
        <p:txBody>
          <a:bodyPr/>
          <a:lstStyle/>
          <a:p>
            <a:fld id="{03CECF49-2165-4CE7-B39E-10D80CF3C557}" type="slidenum">
              <a:rPr lang="en-US" smtClean="0"/>
              <a:t>37</a:t>
            </a:fld>
            <a:endParaRPr lang="en-US" dirty="0"/>
          </a:p>
        </p:txBody>
      </p:sp>
    </p:spTree>
    <p:extLst>
      <p:ext uri="{BB962C8B-B14F-4D97-AF65-F5344CB8AC3E}">
        <p14:creationId xmlns:p14="http://schemas.microsoft.com/office/powerpoint/2010/main" val="157691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Sec. 1107 ensures the COVID-19 protections afforded to beneficiaries in earlier legislation (PL 116-128 and PL 116-140) includes “training establishments” in addition to “educational institutions”. This is already the practice of VA so there is no operative effect.</a:t>
            </a:r>
          </a:p>
          <a:p>
            <a:endParaRPr lang="en-US" dirty="0"/>
          </a:p>
        </p:txBody>
      </p:sp>
      <p:sp>
        <p:nvSpPr>
          <p:cNvPr id="4" name="Slide Number Placeholder 3"/>
          <p:cNvSpPr>
            <a:spLocks noGrp="1"/>
          </p:cNvSpPr>
          <p:nvPr>
            <p:ph type="sldNum" sz="quarter" idx="5"/>
          </p:nvPr>
        </p:nvSpPr>
        <p:spPr/>
        <p:txBody>
          <a:bodyPr/>
          <a:lstStyle/>
          <a:p>
            <a:fld id="{03CECF49-2165-4CE7-B39E-10D80CF3C557}" type="slidenum">
              <a:rPr lang="en-US" smtClean="0"/>
              <a:t>38</a:t>
            </a:fld>
            <a:endParaRPr lang="en-US" dirty="0"/>
          </a:p>
        </p:txBody>
      </p:sp>
    </p:spTree>
    <p:extLst>
      <p:ext uri="{BB962C8B-B14F-4D97-AF65-F5344CB8AC3E}">
        <p14:creationId xmlns:p14="http://schemas.microsoft.com/office/powerpoint/2010/main" val="38021015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Sec.1108 amends the Student Veteran Coronavirus Response Act of 2020 to ensure that a student’s entitlement and payment allowances are not charged for the time the student’s payments are continued after the closure or program hiatus (4-week payments)</a:t>
            </a:r>
          </a:p>
          <a:p>
            <a:endParaRPr lang="en-US" dirty="0"/>
          </a:p>
        </p:txBody>
      </p:sp>
      <p:sp>
        <p:nvSpPr>
          <p:cNvPr id="4" name="Slide Number Placeholder 3"/>
          <p:cNvSpPr>
            <a:spLocks noGrp="1"/>
          </p:cNvSpPr>
          <p:nvPr>
            <p:ph type="sldNum" sz="quarter" idx="5"/>
          </p:nvPr>
        </p:nvSpPr>
        <p:spPr/>
        <p:txBody>
          <a:bodyPr/>
          <a:lstStyle/>
          <a:p>
            <a:fld id="{03CECF49-2165-4CE7-B39E-10D80CF3C557}" type="slidenum">
              <a:rPr lang="en-US" smtClean="0"/>
              <a:t>39</a:t>
            </a:fld>
            <a:endParaRPr lang="en-US" dirty="0"/>
          </a:p>
        </p:txBody>
      </p:sp>
    </p:spTree>
    <p:extLst>
      <p:ext uri="{BB962C8B-B14F-4D97-AF65-F5344CB8AC3E}">
        <p14:creationId xmlns:p14="http://schemas.microsoft.com/office/powerpoint/2010/main" val="27666182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Sec. 4302.  Expansion of VET TEC Program expands the high technology pilot program (VET TEC Program) to transitioning servicemembers within 180 days of their separation. It would eliminate the “2 years in operation” requirement thereby increasing the number of eligible providers; however, it strengthens the approval requirements by requiring instructors to be “experts.”  It would also increase the annual funding for the program from $15M to $45M, due to the high demand and usage of the program.</a:t>
            </a:r>
          </a:p>
          <a:p>
            <a:pPr rtl="0" fontAlgn="base"/>
            <a:endParaRPr lang="en-US" dirty="0"/>
          </a:p>
        </p:txBody>
      </p:sp>
      <p:sp>
        <p:nvSpPr>
          <p:cNvPr id="4" name="Slide Number Placeholder 3"/>
          <p:cNvSpPr>
            <a:spLocks noGrp="1"/>
          </p:cNvSpPr>
          <p:nvPr>
            <p:ph type="sldNum" sz="quarter" idx="5"/>
          </p:nvPr>
        </p:nvSpPr>
        <p:spPr/>
        <p:txBody>
          <a:bodyPr/>
          <a:lstStyle/>
          <a:p>
            <a:fld id="{03CECF49-2165-4CE7-B39E-10D80CF3C557}" type="slidenum">
              <a:rPr lang="en-US" smtClean="0"/>
              <a:t>40</a:t>
            </a:fld>
            <a:endParaRPr lang="en-US" dirty="0"/>
          </a:p>
        </p:txBody>
      </p:sp>
    </p:spTree>
    <p:extLst>
      <p:ext uri="{BB962C8B-B14F-4D97-AF65-F5344CB8AC3E}">
        <p14:creationId xmlns:p14="http://schemas.microsoft.com/office/powerpoint/2010/main" val="18454985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ECF49-2165-4CE7-B39E-10D80CF3C557}" type="slidenum">
              <a:rPr lang="en-US" smtClean="0"/>
              <a:t>41</a:t>
            </a:fld>
            <a:endParaRPr lang="en-US" dirty="0"/>
          </a:p>
        </p:txBody>
      </p:sp>
    </p:spTree>
    <p:extLst>
      <p:ext uri="{BB962C8B-B14F-4D97-AF65-F5344CB8AC3E}">
        <p14:creationId xmlns:p14="http://schemas.microsoft.com/office/powerpoint/2010/main" val="1290576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Public Law 116-315 was signed into law on January 5, 2021. This new law brings significant changes to Veterans’ education benefits. Many of the changes enhance or expand education benefits for Veterans, Service members, families and survivors.</a:t>
            </a:r>
          </a:p>
          <a:p>
            <a:endParaRPr lang="en-US" dirty="0"/>
          </a:p>
        </p:txBody>
      </p:sp>
      <p:sp>
        <p:nvSpPr>
          <p:cNvPr id="4" name="Slide Number Placeholder 3"/>
          <p:cNvSpPr>
            <a:spLocks noGrp="1"/>
          </p:cNvSpPr>
          <p:nvPr>
            <p:ph type="sldNum" sz="quarter" idx="5"/>
          </p:nvPr>
        </p:nvSpPr>
        <p:spPr/>
        <p:txBody>
          <a:bodyPr/>
          <a:lstStyle/>
          <a:p>
            <a:fld id="{03CECF49-2165-4CE7-B39E-10D80CF3C557}" type="slidenum">
              <a:rPr lang="en-US" smtClean="0"/>
              <a:t>6</a:t>
            </a:fld>
            <a:endParaRPr lang="en-US" dirty="0"/>
          </a:p>
        </p:txBody>
      </p:sp>
    </p:spTree>
    <p:extLst>
      <p:ext uri="{BB962C8B-B14F-4D97-AF65-F5344CB8AC3E}">
        <p14:creationId xmlns:p14="http://schemas.microsoft.com/office/powerpoint/2010/main" val="34547477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following references were utilized to develop today’s training.</a:t>
            </a:r>
          </a:p>
          <a:p>
            <a:endParaRPr lang="en-US" dirty="0"/>
          </a:p>
        </p:txBody>
      </p:sp>
      <p:sp>
        <p:nvSpPr>
          <p:cNvPr id="4" name="Slide Number Placeholder 3"/>
          <p:cNvSpPr>
            <a:spLocks noGrp="1"/>
          </p:cNvSpPr>
          <p:nvPr>
            <p:ph type="sldNum" sz="quarter" idx="5"/>
          </p:nvPr>
        </p:nvSpPr>
        <p:spPr/>
        <p:txBody>
          <a:bodyPr/>
          <a:lstStyle/>
          <a:p>
            <a:fld id="{03CECF49-2165-4CE7-B39E-10D80CF3C557}" type="slidenum">
              <a:rPr lang="en-US" smtClean="0"/>
              <a:t>42</a:t>
            </a:fld>
            <a:endParaRPr lang="en-US" dirty="0"/>
          </a:p>
        </p:txBody>
      </p:sp>
    </p:spTree>
    <p:extLst>
      <p:ext uri="{BB962C8B-B14F-4D97-AF65-F5344CB8AC3E}">
        <p14:creationId xmlns:p14="http://schemas.microsoft.com/office/powerpoint/2010/main" val="21277839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872E4-5940-4C9D-A96D-2EEB43C11808}" type="slidenum">
              <a:rPr lang="en-US" smtClean="0"/>
              <a:t>44</a:t>
            </a:fld>
            <a:endParaRPr lang="en-US" dirty="0"/>
          </a:p>
        </p:txBody>
      </p:sp>
    </p:spTree>
    <p:extLst>
      <p:ext uri="{BB962C8B-B14F-4D97-AF65-F5344CB8AC3E}">
        <p14:creationId xmlns:p14="http://schemas.microsoft.com/office/powerpoint/2010/main" val="1676507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Additionally, it improves and/or expands various GI Bill® programs.  There are 32 provisions related to education matters, 15 of which are effective on January 5, 2021. We will review those 15 provisions today. </a:t>
            </a:r>
          </a:p>
          <a:p>
            <a:r>
              <a:rPr lang="en-US" sz="1200" kern="1200" dirty="0">
                <a:solidFill>
                  <a:schemeClr val="tx1"/>
                </a:solidFill>
                <a:effectLst/>
                <a:latin typeface="+mn-lt"/>
                <a:ea typeface="+mn-ea"/>
                <a:cs typeface="+mn-cs"/>
              </a:rPr>
              <a:t>The remaining provisions are effective on various dates after January 5, 2021, and specific details of those provisions will be covered in a future training.</a:t>
            </a:r>
          </a:p>
          <a:p>
            <a:endParaRPr lang="en-US" dirty="0"/>
          </a:p>
        </p:txBody>
      </p:sp>
      <p:sp>
        <p:nvSpPr>
          <p:cNvPr id="4" name="Slide Number Placeholder 3"/>
          <p:cNvSpPr>
            <a:spLocks noGrp="1"/>
          </p:cNvSpPr>
          <p:nvPr>
            <p:ph type="sldNum" sz="quarter" idx="5"/>
          </p:nvPr>
        </p:nvSpPr>
        <p:spPr/>
        <p:txBody>
          <a:bodyPr/>
          <a:lstStyle/>
          <a:p>
            <a:fld id="{03CECF49-2165-4CE7-B39E-10D80CF3C557}" type="slidenum">
              <a:rPr lang="en-US" smtClean="0"/>
              <a:t>7</a:t>
            </a:fld>
            <a:endParaRPr lang="en-US" dirty="0"/>
          </a:p>
        </p:txBody>
      </p:sp>
    </p:spTree>
    <p:extLst>
      <p:ext uri="{BB962C8B-B14F-4D97-AF65-F5344CB8AC3E}">
        <p14:creationId xmlns:p14="http://schemas.microsoft.com/office/powerpoint/2010/main" val="3102488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now cover the 15 date of enactment provisions in detail and learn about key impacts of each provision.
</a:t>
            </a:r>
          </a:p>
        </p:txBody>
      </p:sp>
      <p:sp>
        <p:nvSpPr>
          <p:cNvPr id="4" name="Slide Number Placeholder 3"/>
          <p:cNvSpPr>
            <a:spLocks noGrp="1"/>
          </p:cNvSpPr>
          <p:nvPr>
            <p:ph type="sldNum" sz="quarter" idx="5"/>
          </p:nvPr>
        </p:nvSpPr>
        <p:spPr/>
        <p:txBody>
          <a:bodyPr/>
          <a:lstStyle/>
          <a:p>
            <a:fld id="{03CECF49-2165-4CE7-B39E-10D80CF3C557}" type="slidenum">
              <a:rPr lang="en-US" smtClean="0"/>
              <a:t>8</a:t>
            </a:fld>
            <a:endParaRPr lang="en-US" dirty="0"/>
          </a:p>
        </p:txBody>
      </p:sp>
    </p:spTree>
    <p:extLst>
      <p:ext uri="{BB962C8B-B14F-4D97-AF65-F5344CB8AC3E}">
        <p14:creationId xmlns:p14="http://schemas.microsoft.com/office/powerpoint/2010/main" val="3445687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Sec. 1001 expands STEM Scholarship eligibility to allow STEM scholarships for qualifying beneficiaries enrolled in dual-secondary degrees and health care professionals completing clinical training to become licensed to practice in a State or locality. This section also ensures benefits under the STEM Scholarship are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not subject to the months of entitlement limitations under section 3695 of title 38, U.S.C.</a:t>
            </a:r>
          </a:p>
          <a:p>
            <a:endParaRPr lang="en-US" dirty="0"/>
          </a:p>
        </p:txBody>
      </p:sp>
      <p:sp>
        <p:nvSpPr>
          <p:cNvPr id="4" name="Slide Number Placeholder 3"/>
          <p:cNvSpPr>
            <a:spLocks noGrp="1"/>
          </p:cNvSpPr>
          <p:nvPr>
            <p:ph type="sldNum" sz="quarter" idx="5"/>
          </p:nvPr>
        </p:nvSpPr>
        <p:spPr/>
        <p:txBody>
          <a:bodyPr/>
          <a:lstStyle/>
          <a:p>
            <a:fld id="{03CECF49-2165-4CE7-B39E-10D80CF3C557}" type="slidenum">
              <a:rPr lang="en-US" smtClean="0"/>
              <a:t>9</a:t>
            </a:fld>
            <a:endParaRPr lang="en-US" dirty="0"/>
          </a:p>
        </p:txBody>
      </p:sp>
    </p:spTree>
    <p:extLst>
      <p:ext uri="{BB962C8B-B14F-4D97-AF65-F5344CB8AC3E}">
        <p14:creationId xmlns:p14="http://schemas.microsoft.com/office/powerpoint/2010/main" val="326530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ECF49-2165-4CE7-B39E-10D80CF3C557}" type="slidenum">
              <a:rPr lang="en-US" smtClean="0"/>
              <a:t>10</a:t>
            </a:fld>
            <a:endParaRPr lang="en-US" dirty="0"/>
          </a:p>
        </p:txBody>
      </p:sp>
    </p:spTree>
    <p:extLst>
      <p:ext uri="{BB962C8B-B14F-4D97-AF65-F5344CB8AC3E}">
        <p14:creationId xmlns:p14="http://schemas.microsoft.com/office/powerpoint/2010/main" val="1049299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ECF49-2165-4CE7-B39E-10D80CF3C557}" type="slidenum">
              <a:rPr lang="en-US" smtClean="0"/>
              <a:t>11</a:t>
            </a:fld>
            <a:endParaRPr lang="en-US" dirty="0"/>
          </a:p>
        </p:txBody>
      </p:sp>
    </p:spTree>
    <p:extLst>
      <p:ext uri="{BB962C8B-B14F-4D97-AF65-F5344CB8AC3E}">
        <p14:creationId xmlns:p14="http://schemas.microsoft.com/office/powerpoint/2010/main" val="2680679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561579"/>
            <a:fld id="{D983F1FA-211D-3044-9E35-958DFBC26156}" type="slidenum">
              <a:rPr lang="en-US" smtClean="0">
                <a:solidFill>
                  <a:prstClr val="white"/>
                </a:solidFill>
              </a:rPr>
              <a:pPr defTabSz="561579"/>
              <a:t>‹#›</a:t>
            </a:fld>
            <a:endParaRPr lang="en-US" dirty="0">
              <a:solidFill>
                <a:prstClr val="white"/>
              </a:solidFill>
            </a:endParaRPr>
          </a:p>
        </p:txBody>
      </p:sp>
      <p:sp>
        <p:nvSpPr>
          <p:cNvPr id="4" name="Rectangle 3"/>
          <p:cNvSpPr/>
          <p:nvPr userDrawn="1"/>
        </p:nvSpPr>
        <p:spPr>
          <a:xfrm>
            <a:off x="3" y="5376958"/>
            <a:ext cx="12192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a:endParaRPr lang="en-US" sz="1800" dirty="0">
              <a:solidFill>
                <a:prstClr val="white"/>
              </a:solidFill>
            </a:endParaRPr>
          </a:p>
        </p:txBody>
      </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2780" y="5523155"/>
            <a:ext cx="4064000" cy="1104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498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561579"/>
            <a:fld id="{D983F1FA-211D-3044-9E35-958DFBC26156}" type="slidenum">
              <a:rPr lang="en-US" smtClean="0">
                <a:solidFill>
                  <a:prstClr val="white"/>
                </a:solidFill>
              </a:rPr>
              <a:pPr defTabSz="561579"/>
              <a:t>‹#›</a:t>
            </a:fld>
            <a:endParaRPr lang="en-US" dirty="0">
              <a:solidFill>
                <a:prstClr val="white"/>
              </a:solidFill>
            </a:endParaRPr>
          </a:p>
        </p:txBody>
      </p:sp>
      <p:pic>
        <p:nvPicPr>
          <p:cNvPr id="4" name="Picture 3" descr="Logo&#10;&#10;Description automatically generated">
            <a:extLst>
              <a:ext uri="{FF2B5EF4-FFF2-40B4-BE49-F238E27FC236}">
                <a16:creationId xmlns:a16="http://schemas.microsoft.com/office/drawing/2014/main" id="{FC33BED8-2B76-460F-B4C2-5C6CBEFE75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14216" y="4783873"/>
            <a:ext cx="1281024" cy="1282390"/>
          </a:xfrm>
          <a:prstGeom prst="rect">
            <a:avLst/>
          </a:prstGeom>
        </p:spPr>
      </p:pic>
    </p:spTree>
    <p:extLst>
      <p:ext uri="{BB962C8B-B14F-4D97-AF65-F5344CB8AC3E}">
        <p14:creationId xmlns:p14="http://schemas.microsoft.com/office/powerpoint/2010/main" val="814708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a:solidFill>
            <a:srgbClr val="003366"/>
          </a:solidFill>
        </p:grpSpPr>
        <p:grpSp>
          <p:nvGrpSpPr>
            <p:cNvPr id="9" name="Group 8"/>
            <p:cNvGrpSpPr/>
            <p:nvPr/>
          </p:nvGrpSpPr>
          <p:grpSpPr>
            <a:xfrm>
              <a:off x="647402" y="2514600"/>
              <a:ext cx="10838688" cy="63125"/>
              <a:chOff x="507492" y="1501519"/>
              <a:chExt cx="8129016" cy="63125"/>
            </a:xfrm>
            <a:grpFill/>
          </p:grpSpPr>
          <p:cxnSp>
            <p:nvCxnSpPr>
              <p:cNvPr id="14" name="Straight Connector 13"/>
              <p:cNvCxnSpPr/>
              <p:nvPr/>
            </p:nvCxnSpPr>
            <p:spPr>
              <a:xfrm>
                <a:off x="507492" y="1564644"/>
                <a:ext cx="8129016" cy="0"/>
              </a:xfrm>
              <a:prstGeom prst="line">
                <a:avLst/>
              </a:prstGeom>
              <a:grpFill/>
              <a:ln w="38100" cap="flat">
                <a:solidFill>
                  <a:srgbClr val="003366"/>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grpFill/>
              <a:ln w="12700" cap="flat">
                <a:solidFill>
                  <a:srgbClr val="003366"/>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1" name="Group 10"/>
            <p:cNvGrpSpPr/>
            <p:nvPr/>
          </p:nvGrpSpPr>
          <p:grpSpPr>
            <a:xfrm rot="10800000">
              <a:off x="647402" y="5645510"/>
              <a:ext cx="10838688" cy="63125"/>
              <a:chOff x="507492" y="1501519"/>
              <a:chExt cx="8129016" cy="63125"/>
            </a:xfrm>
            <a:grpFill/>
          </p:grpSpPr>
          <p:cxnSp>
            <p:nvCxnSpPr>
              <p:cNvPr id="12" name="Straight Connector 11"/>
              <p:cNvCxnSpPr/>
              <p:nvPr/>
            </p:nvCxnSpPr>
            <p:spPr>
              <a:xfrm>
                <a:off x="507492" y="1564644"/>
                <a:ext cx="8129016" cy="0"/>
              </a:xfrm>
              <a:prstGeom prst="line">
                <a:avLst/>
              </a:prstGeom>
              <a:grpFill/>
              <a:ln w="38100" cap="flat">
                <a:solidFill>
                  <a:srgbClr val="00336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grpFill/>
              <a:ln w="12700" cap="flat">
                <a:solidFill>
                  <a:srgbClr val="003366"/>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dirty="0"/>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a:xfrm>
            <a:off x="8487295" y="6362158"/>
            <a:ext cx="1828800" cy="365125"/>
          </a:xfrm>
        </p:spPr>
        <p:txBody>
          <a:bodyPr/>
          <a:lstStyle/>
          <a:p>
            <a:fld id="{0FF54DE5-C571-48E8-A5BC-B369434E2F44}" type="slidenum">
              <a:rPr/>
              <a:t>‹#›</a:t>
            </a:fld>
            <a:endParaRPr dirty="0"/>
          </a:p>
        </p:txBody>
      </p:sp>
      <p:pic>
        <p:nvPicPr>
          <p:cNvPr id="16" name="Picture 15" descr="Logo&#10;&#10;Description automatically generated">
            <a:extLst>
              <a:ext uri="{FF2B5EF4-FFF2-40B4-BE49-F238E27FC236}">
                <a16:creationId xmlns:a16="http://schemas.microsoft.com/office/drawing/2014/main" id="{A4EABB4C-FC08-48A5-92B5-B4BB3F2BD4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59182" y="5771760"/>
            <a:ext cx="1050679" cy="1051799"/>
          </a:xfrm>
          <a:prstGeom prst="rect">
            <a:avLst/>
          </a:prstGeom>
        </p:spPr>
      </p:pic>
    </p:spTree>
    <p:extLst>
      <p:ext uri="{BB962C8B-B14F-4D97-AF65-F5344CB8AC3E}">
        <p14:creationId xmlns:p14="http://schemas.microsoft.com/office/powerpoint/2010/main" val="157179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063"/>
            <a:fld id="{D983F1FA-211D-3044-9E35-958DFBC26156}" type="slidenum">
              <a:rPr lang="en-US" smtClean="0">
                <a:solidFill>
                  <a:prstClr val="white"/>
                </a:solidFill>
              </a:rPr>
              <a:pPr defTabSz="457063"/>
              <a:t>‹#›</a:t>
            </a:fld>
            <a:endParaRPr lang="en-US" dirty="0">
              <a:solidFill>
                <a:prstClr val="white"/>
              </a:solidFill>
            </a:endParaRPr>
          </a:p>
        </p:txBody>
      </p:sp>
      <p:sp>
        <p:nvSpPr>
          <p:cNvPr id="4" name="Rectangle 3"/>
          <p:cNvSpPr/>
          <p:nvPr userDrawn="1"/>
        </p:nvSpPr>
        <p:spPr>
          <a:xfrm>
            <a:off x="1" y="5376959"/>
            <a:ext cx="12192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rtlCol="0" anchor="ctr"/>
          <a:lstStyle/>
          <a:p>
            <a:pPr algn="ctr" defTabSz="914126"/>
            <a:endParaRPr lang="en-US" sz="2199" dirty="0">
              <a:solidFill>
                <a:prstClr val="white"/>
              </a:solidFill>
            </a:endParaRPr>
          </a:p>
        </p:txBody>
      </p:sp>
      <p:sp>
        <p:nvSpPr>
          <p:cNvPr id="6" name="Title 1"/>
          <p:cNvSpPr txBox="1">
            <a:spLocks/>
          </p:cNvSpPr>
          <p:nvPr userDrawn="1"/>
        </p:nvSpPr>
        <p:spPr>
          <a:xfrm>
            <a:off x="3895122" y="4803738"/>
            <a:ext cx="7700433" cy="450535"/>
          </a:xfrm>
          <a:prstGeom prst="rect">
            <a:avLst/>
          </a:prstGeom>
          <a:ln>
            <a:solidFill>
              <a:schemeClr val="bg1"/>
            </a:solidFill>
          </a:ln>
        </p:spPr>
        <p:txBody>
          <a:bodyPr vert="horz" lIns="91416" tIns="45708" rIns="91416" bIns="45708"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1999" dirty="0">
                <a:solidFill>
                  <a:srgbClr val="000000"/>
                </a:solidFill>
              </a:rPr>
              <a:t>August 30, 2017</a:t>
            </a:r>
          </a:p>
        </p:txBody>
      </p:sp>
      <p:grpSp>
        <p:nvGrpSpPr>
          <p:cNvPr id="12" name="Group 11"/>
          <p:cNvGrpSpPr/>
          <p:nvPr userDrawn="1"/>
        </p:nvGrpSpPr>
        <p:grpSpPr>
          <a:xfrm>
            <a:off x="1714249" y="1694042"/>
            <a:ext cx="8763504"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497"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398" b="1" dirty="0">
                  <a:solidFill>
                    <a:srgbClr val="00B0F0"/>
                  </a:solidFill>
                  <a:latin typeface="Arial" panose="020B0604020202020204" pitchFamily="34" charset="0"/>
                  <a:cs typeface="Arial" panose="020B0604020202020204" pitchFamily="34" charset="0"/>
                </a:rPr>
                <a:t>Key Leaders </a:t>
              </a:r>
              <a:br>
                <a:rPr lang="en-US" sz="5398" b="1" dirty="0">
                  <a:solidFill>
                    <a:srgbClr val="00B0F0"/>
                  </a:solidFill>
                  <a:latin typeface="Arial" panose="020B0604020202020204" pitchFamily="34" charset="0"/>
                  <a:cs typeface="Arial" panose="020B0604020202020204" pitchFamily="34" charset="0"/>
                </a:rPr>
              </a:br>
              <a:r>
                <a:rPr lang="en-US" sz="5398"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1552" y="5644912"/>
            <a:ext cx="4064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711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063"/>
            <a:fld id="{D983F1FA-211D-3044-9E35-958DFBC26156}" type="slidenum">
              <a:rPr lang="en-US" smtClean="0">
                <a:solidFill>
                  <a:prstClr val="white"/>
                </a:solidFill>
              </a:rPr>
              <a:pPr defTabSz="457063"/>
              <a:t>‹#›</a:t>
            </a:fld>
            <a:endParaRPr lang="en-US" dirty="0">
              <a:solidFill>
                <a:prstClr val="white"/>
              </a:solidFill>
            </a:endParaRPr>
          </a:p>
        </p:txBody>
      </p:sp>
      <p:sp>
        <p:nvSpPr>
          <p:cNvPr id="4" name="Rectangle 3"/>
          <p:cNvSpPr/>
          <p:nvPr userDrawn="1"/>
        </p:nvSpPr>
        <p:spPr>
          <a:xfrm>
            <a:off x="1"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rtlCol="0" anchor="ctr"/>
          <a:lstStyle/>
          <a:p>
            <a:pPr algn="ctr"/>
            <a:endParaRPr lang="en-US" sz="2199" dirty="0">
              <a:solidFill>
                <a:prstClr val="white"/>
              </a:solidFill>
            </a:endParaRPr>
          </a:p>
        </p:txBody>
      </p:sp>
      <p:sp>
        <p:nvSpPr>
          <p:cNvPr id="5" name="Title 1"/>
          <p:cNvSpPr>
            <a:spLocks noGrp="1"/>
          </p:cNvSpPr>
          <p:nvPr>
            <p:ph type="title" hasCustomPrompt="1"/>
          </p:nvPr>
        </p:nvSpPr>
        <p:spPr>
          <a:xfrm>
            <a:off x="1" y="-76200"/>
            <a:ext cx="12192000" cy="731520"/>
          </a:xfrm>
        </p:spPr>
        <p:txBody>
          <a:bodyPr>
            <a:normAutofit/>
          </a:bodyPr>
          <a:lstStyle>
            <a:lvl1pPr>
              <a:defRPr b="1" baseline="0">
                <a:solidFill>
                  <a:schemeClr val="bg1"/>
                </a:solidFill>
              </a:defRPr>
            </a:lvl1pPr>
          </a:lstStyle>
          <a:p>
            <a:r>
              <a:rPr lang="en-US" sz="3599" dirty="0"/>
              <a:t>Agenda</a:t>
            </a:r>
            <a:endParaRPr lang="en-US" sz="3599" u="sng" dirty="0"/>
          </a:p>
        </p:txBody>
      </p:sp>
      <p:sp>
        <p:nvSpPr>
          <p:cNvPr id="6" name="TextBox 5"/>
          <p:cNvSpPr txBox="1"/>
          <p:nvPr userDrawn="1"/>
        </p:nvSpPr>
        <p:spPr>
          <a:xfrm>
            <a:off x="441833" y="1659468"/>
            <a:ext cx="11308337" cy="430759"/>
          </a:xfrm>
          <a:prstGeom prst="rect">
            <a:avLst/>
          </a:prstGeom>
          <a:solidFill>
            <a:srgbClr val="00B0F0"/>
          </a:solidFill>
        </p:spPr>
        <p:txBody>
          <a:bodyPr wrap="square" lIns="91416" tIns="45708" rIns="91416" bIns="45708" rtlCol="0">
            <a:spAutoFit/>
          </a:bodyPr>
          <a:lstStyle/>
          <a:p>
            <a:pPr defTabSz="914126"/>
            <a:endParaRPr lang="en-US" sz="2199" dirty="0">
              <a:solidFill>
                <a:srgbClr val="000000"/>
              </a:solidFill>
            </a:endParaRPr>
          </a:p>
        </p:txBody>
      </p:sp>
      <p:sp>
        <p:nvSpPr>
          <p:cNvPr id="7" name="TextBox 6"/>
          <p:cNvSpPr txBox="1"/>
          <p:nvPr userDrawn="1"/>
        </p:nvSpPr>
        <p:spPr>
          <a:xfrm>
            <a:off x="863591" y="2749897"/>
            <a:ext cx="10522964" cy="861774"/>
          </a:xfrm>
          <a:prstGeom prst="rect">
            <a:avLst/>
          </a:prstGeom>
          <a:noFill/>
        </p:spPr>
        <p:txBody>
          <a:bodyPr wrap="square" lIns="91416" tIns="45708" rIns="91416" bIns="45708" rtlCol="0" anchor="ctr">
            <a:spAutoFit/>
          </a:bodyPr>
          <a:lstStyle/>
          <a:p>
            <a:pPr marL="0" lvl="1" indent="-342797" defTabSz="914126">
              <a:spcBef>
                <a:spcPts val="1200"/>
              </a:spcBef>
              <a:buFont typeface="+mj-lt"/>
              <a:buAutoNum type="arabicPeriod"/>
            </a:pPr>
            <a:r>
              <a:rPr lang="en-US" sz="1999" b="1" dirty="0">
                <a:solidFill>
                  <a:srgbClr val="000000"/>
                </a:solidFill>
              </a:rPr>
              <a:t>Good News Story</a:t>
            </a:r>
          </a:p>
          <a:p>
            <a:pPr marL="0" lvl="1" defTabSz="914126">
              <a:spcBef>
                <a:spcPts val="1200"/>
              </a:spcBef>
            </a:pPr>
            <a:endParaRPr lang="en-US" sz="1999" b="1" dirty="0">
              <a:solidFill>
                <a:srgbClr val="000000"/>
              </a:solidFill>
            </a:endParaRPr>
          </a:p>
        </p:txBody>
      </p:sp>
    </p:spTree>
    <p:extLst>
      <p:ext uri="{BB962C8B-B14F-4D97-AF65-F5344CB8AC3E}">
        <p14:creationId xmlns:p14="http://schemas.microsoft.com/office/powerpoint/2010/main" val="2943168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063"/>
            <a:fld id="{D983F1FA-211D-3044-9E35-958DFBC26156}" type="slidenum">
              <a:rPr lang="en-US" smtClean="0">
                <a:solidFill>
                  <a:prstClr val="white"/>
                </a:solidFill>
              </a:rPr>
              <a:pPr defTabSz="457063"/>
              <a:t>‹#›</a:t>
            </a:fld>
            <a:endParaRPr lang="en-US" dirty="0">
              <a:solidFill>
                <a:prstClr val="white"/>
              </a:solidFill>
            </a:endParaRPr>
          </a:p>
        </p:txBody>
      </p:sp>
      <p:sp>
        <p:nvSpPr>
          <p:cNvPr id="4" name="Rectangle 3"/>
          <p:cNvSpPr/>
          <p:nvPr userDrawn="1"/>
        </p:nvSpPr>
        <p:spPr>
          <a:xfrm>
            <a:off x="1"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rtlCol="0" anchor="ctr"/>
          <a:lstStyle/>
          <a:p>
            <a:pPr algn="ctr"/>
            <a:endParaRPr lang="en-US" sz="2199" dirty="0">
              <a:solidFill>
                <a:prstClr val="white"/>
              </a:solidFill>
            </a:endParaRPr>
          </a:p>
        </p:txBody>
      </p:sp>
      <p:sp>
        <p:nvSpPr>
          <p:cNvPr id="5" name="Title 1"/>
          <p:cNvSpPr>
            <a:spLocks noGrp="1"/>
          </p:cNvSpPr>
          <p:nvPr>
            <p:ph type="title" hasCustomPrompt="1"/>
          </p:nvPr>
        </p:nvSpPr>
        <p:spPr>
          <a:xfrm>
            <a:off x="1" y="-76200"/>
            <a:ext cx="12192000" cy="731520"/>
          </a:xfrm>
        </p:spPr>
        <p:txBody>
          <a:bodyPr>
            <a:normAutofit/>
          </a:bodyPr>
          <a:lstStyle>
            <a:lvl1pPr>
              <a:defRPr b="1" baseline="0">
                <a:solidFill>
                  <a:schemeClr val="bg1"/>
                </a:solidFill>
              </a:defRPr>
            </a:lvl1pPr>
          </a:lstStyle>
          <a:p>
            <a:r>
              <a:rPr lang="en-US" sz="3599" dirty="0"/>
              <a:t>Click to edit Slide Maser Style</a:t>
            </a:r>
            <a:endParaRPr lang="en-US" sz="3599" u="sng" dirty="0"/>
          </a:p>
        </p:txBody>
      </p:sp>
    </p:spTree>
    <p:extLst>
      <p:ext uri="{BB962C8B-B14F-4D97-AF65-F5344CB8AC3E}">
        <p14:creationId xmlns:p14="http://schemas.microsoft.com/office/powerpoint/2010/main" val="1644287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52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9250441" y="6400237"/>
            <a:ext cx="2844800" cy="365125"/>
          </a:xfrm>
          <a:prstGeom prst="rect">
            <a:avLst/>
          </a:prstGeom>
        </p:spPr>
        <p:txBody>
          <a:bodyPr vert="horz" lIns="91416" tIns="45708" rIns="91416" bIns="45708"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200" smtClean="0">
                <a:solidFill>
                  <a:prstClr val="white"/>
                </a:solidFill>
              </a:rPr>
              <a:pPr/>
              <a:t>‹#›</a:t>
            </a:fld>
            <a:endParaRPr lang="en-US" sz="1200" dirty="0">
              <a:solidFill>
                <a:prstClr val="white"/>
              </a:solidFill>
            </a:endParaRPr>
          </a:p>
        </p:txBody>
      </p:sp>
    </p:spTree>
    <p:extLst>
      <p:ext uri="{BB962C8B-B14F-4D97-AF65-F5344CB8AC3E}">
        <p14:creationId xmlns:p14="http://schemas.microsoft.com/office/powerpoint/2010/main" val="1513199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4"/>
            <a:ext cx="10972801"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1"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rtlCol="0" anchor="ctr"/>
          <a:lstStyle/>
          <a:p>
            <a:pPr algn="ctr"/>
            <a:endParaRPr lang="en-US" sz="2199" dirty="0">
              <a:solidFill>
                <a:prstClr val="white"/>
              </a:solidFill>
            </a:endParaRPr>
          </a:p>
        </p:txBody>
      </p:sp>
      <p:sp>
        <p:nvSpPr>
          <p:cNvPr id="7" name="Title 1"/>
          <p:cNvSpPr>
            <a:spLocks noGrp="1"/>
          </p:cNvSpPr>
          <p:nvPr>
            <p:ph type="title" hasCustomPrompt="1"/>
          </p:nvPr>
        </p:nvSpPr>
        <p:spPr>
          <a:xfrm>
            <a:off x="1" y="-76200"/>
            <a:ext cx="12192000" cy="731520"/>
          </a:xfrm>
        </p:spPr>
        <p:txBody>
          <a:bodyPr>
            <a:normAutofit/>
          </a:bodyPr>
          <a:lstStyle>
            <a:lvl1pPr>
              <a:defRPr b="1" baseline="0">
                <a:solidFill>
                  <a:schemeClr val="bg1"/>
                </a:solidFill>
              </a:defRPr>
            </a:lvl1pPr>
          </a:lstStyle>
          <a:p>
            <a:r>
              <a:rPr lang="en-US" sz="3599" dirty="0"/>
              <a:t>Click to edit Slide Maser Style</a:t>
            </a:r>
            <a:endParaRPr lang="en-US" sz="3599" u="sng" dirty="0"/>
          </a:p>
        </p:txBody>
      </p:sp>
    </p:spTree>
    <p:extLst>
      <p:ext uri="{BB962C8B-B14F-4D97-AF65-F5344CB8AC3E}">
        <p14:creationId xmlns:p14="http://schemas.microsoft.com/office/powerpoint/2010/main" val="280852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1"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rtlCol="0" anchor="ctr"/>
          <a:lstStyle/>
          <a:p>
            <a:pPr algn="ctr"/>
            <a:endParaRPr lang="en-US" sz="2199" dirty="0">
              <a:solidFill>
                <a:prstClr val="white"/>
              </a:solidFill>
            </a:endParaRPr>
          </a:p>
        </p:txBody>
      </p:sp>
      <p:sp>
        <p:nvSpPr>
          <p:cNvPr id="6" name="Title 1"/>
          <p:cNvSpPr>
            <a:spLocks noGrp="1"/>
          </p:cNvSpPr>
          <p:nvPr>
            <p:ph type="title" hasCustomPrompt="1"/>
          </p:nvPr>
        </p:nvSpPr>
        <p:spPr>
          <a:xfrm>
            <a:off x="1" y="-76200"/>
            <a:ext cx="12192000" cy="731520"/>
          </a:xfrm>
        </p:spPr>
        <p:txBody>
          <a:bodyPr>
            <a:normAutofit/>
          </a:bodyPr>
          <a:lstStyle>
            <a:lvl1pPr>
              <a:defRPr b="1" baseline="0">
                <a:solidFill>
                  <a:schemeClr val="bg1"/>
                </a:solidFill>
              </a:defRPr>
            </a:lvl1pPr>
          </a:lstStyle>
          <a:p>
            <a:r>
              <a:rPr lang="en-US" sz="3599" dirty="0"/>
              <a:t>Click to edit Slide Maser Style</a:t>
            </a:r>
            <a:endParaRPr lang="en-US" sz="3599" u="sng" dirty="0"/>
          </a:p>
        </p:txBody>
      </p:sp>
    </p:spTree>
    <p:extLst>
      <p:ext uri="{BB962C8B-B14F-4D97-AF65-F5344CB8AC3E}">
        <p14:creationId xmlns:p14="http://schemas.microsoft.com/office/powerpoint/2010/main" val="2490656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143"/>
            <a:ext cx="4011084" cy="1162051"/>
          </a:xfrm>
        </p:spPr>
        <p:txBody>
          <a:bodyPr anchor="b"/>
          <a:lstStyle>
            <a:lvl1pPr algn="l">
              <a:defRPr sz="1999" b="1"/>
            </a:lvl1pPr>
          </a:lstStyle>
          <a:p>
            <a:r>
              <a:rPr lang="en-US"/>
              <a:t>Click to edit Master title style</a:t>
            </a:r>
          </a:p>
        </p:txBody>
      </p:sp>
      <p:sp>
        <p:nvSpPr>
          <p:cNvPr id="3" name="Content Placeholder 2"/>
          <p:cNvSpPr>
            <a:spLocks noGrp="1"/>
          </p:cNvSpPr>
          <p:nvPr>
            <p:ph idx="1"/>
          </p:nvPr>
        </p:nvSpPr>
        <p:spPr>
          <a:xfrm>
            <a:off x="4766859" y="273059"/>
            <a:ext cx="6815668"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10"/>
            <a:ext cx="4011084"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02185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4092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561579"/>
            <a:fld id="{D983F1FA-211D-3044-9E35-958DFBC26156}" type="slidenum">
              <a:rPr lang="en-US" smtClean="0">
                <a:solidFill>
                  <a:prstClr val="white"/>
                </a:solidFill>
              </a:rPr>
              <a:pPr defTabSz="561579"/>
              <a:t>‹#›</a:t>
            </a:fld>
            <a:endParaRPr lang="en-US" dirty="0">
              <a:solidFill>
                <a:prstClr val="white"/>
              </a:solidFill>
            </a:endParaRPr>
          </a:p>
        </p:txBody>
      </p:sp>
      <p:sp>
        <p:nvSpPr>
          <p:cNvPr id="4" name="Rectangle 3"/>
          <p:cNvSpPr/>
          <p:nvPr userDrawn="1"/>
        </p:nvSpPr>
        <p:spPr>
          <a:xfrm>
            <a:off x="3"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defTabSz="561579"/>
            <a:endParaRPr lang="en-US" sz="1800" dirty="0">
              <a:solidFill>
                <a:prstClr val="white"/>
              </a:solidFill>
            </a:endParaRPr>
          </a:p>
        </p:txBody>
      </p:sp>
      <p:sp>
        <p:nvSpPr>
          <p:cNvPr id="5" name="Title 1"/>
          <p:cNvSpPr>
            <a:spLocks noGrp="1"/>
          </p:cNvSpPr>
          <p:nvPr>
            <p:ph type="title" hasCustomPrompt="1"/>
          </p:nvPr>
        </p:nvSpPr>
        <p:spPr>
          <a:xfrm>
            <a:off x="3" y="-76200"/>
            <a:ext cx="12192000" cy="731520"/>
          </a:xfrm>
        </p:spPr>
        <p:txBody>
          <a:bodyPr>
            <a:normAutofit/>
          </a:bodyPr>
          <a:lstStyle>
            <a:lvl1pPr>
              <a:defRPr b="1" baseline="0">
                <a:solidFill>
                  <a:schemeClr val="bg1"/>
                </a:solidFill>
              </a:defRPr>
            </a:lvl1pPr>
          </a:lstStyle>
          <a:p>
            <a:r>
              <a:rPr lang="en-US" sz="4400" dirty="0"/>
              <a:t>Agenda</a:t>
            </a:r>
            <a:endParaRPr lang="en-US" sz="4400" u="sng" dirty="0"/>
          </a:p>
        </p:txBody>
      </p:sp>
      <p:sp>
        <p:nvSpPr>
          <p:cNvPr id="6" name="TextBox 5"/>
          <p:cNvSpPr txBox="1"/>
          <p:nvPr userDrawn="1"/>
        </p:nvSpPr>
        <p:spPr>
          <a:xfrm>
            <a:off x="441832" y="1659468"/>
            <a:ext cx="11308337" cy="390412"/>
          </a:xfrm>
          <a:prstGeom prst="rect">
            <a:avLst/>
          </a:prstGeom>
          <a:solidFill>
            <a:srgbClr val="00B0F0"/>
          </a:solidFill>
        </p:spPr>
        <p:txBody>
          <a:bodyPr wrap="square" lIns="112316" tIns="56158" rIns="112316" bIns="56158" rtlCol="0">
            <a:spAutoFit/>
          </a:bodyPr>
          <a:lstStyle/>
          <a:p>
            <a:endParaRPr lang="en-US" sz="1800" dirty="0">
              <a:solidFill>
                <a:srgbClr val="000000"/>
              </a:solidFill>
            </a:endParaRPr>
          </a:p>
        </p:txBody>
      </p:sp>
      <p:sp>
        <p:nvSpPr>
          <p:cNvPr id="7" name="TextBox 6"/>
          <p:cNvSpPr txBox="1"/>
          <p:nvPr userDrawn="1"/>
        </p:nvSpPr>
        <p:spPr>
          <a:xfrm>
            <a:off x="863591" y="2643181"/>
            <a:ext cx="10522964" cy="1075215"/>
          </a:xfrm>
          <a:prstGeom prst="rect">
            <a:avLst/>
          </a:prstGeom>
          <a:noFill/>
        </p:spPr>
        <p:txBody>
          <a:bodyPr wrap="square" lIns="112316" tIns="56158" rIns="112316" bIns="56158" rtlCol="0" anchor="ctr">
            <a:spAutoFit/>
          </a:bodyPr>
          <a:lstStyle/>
          <a:p>
            <a:pPr marL="0" lvl="1" indent="-421184">
              <a:spcBef>
                <a:spcPts val="1474"/>
              </a:spcBef>
              <a:buFont typeface="+mj-lt"/>
              <a:buAutoNum type="arabicPeriod"/>
            </a:pPr>
            <a:r>
              <a:rPr lang="en-US" sz="2500" b="1" dirty="0">
                <a:solidFill>
                  <a:srgbClr val="000000"/>
                </a:solidFill>
              </a:rPr>
              <a:t>Good News Story</a:t>
            </a:r>
          </a:p>
          <a:p>
            <a:pPr marL="0" lvl="1">
              <a:spcBef>
                <a:spcPts val="1474"/>
              </a:spcBef>
            </a:pPr>
            <a:endParaRPr lang="en-US" sz="2500" b="1" dirty="0">
              <a:solidFill>
                <a:srgbClr val="000000"/>
              </a:solidFill>
            </a:endParaRPr>
          </a:p>
        </p:txBody>
      </p:sp>
    </p:spTree>
    <p:extLst>
      <p:ext uri="{BB962C8B-B14F-4D97-AF65-F5344CB8AC3E}">
        <p14:creationId xmlns:p14="http://schemas.microsoft.com/office/powerpoint/2010/main" val="3667735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90551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063"/>
            <a:fld id="{D983F1FA-211D-3044-9E35-958DFBC26156}" type="slidenum">
              <a:rPr lang="en-US" smtClean="0">
                <a:solidFill>
                  <a:prstClr val="white"/>
                </a:solidFill>
              </a:rPr>
              <a:pPr defTabSz="457063"/>
              <a:t>‹#›</a:t>
            </a:fld>
            <a:endParaRPr lang="en-US" dirty="0">
              <a:solidFill>
                <a:prstClr val="white"/>
              </a:solidFill>
            </a:endParaRPr>
          </a:p>
        </p:txBody>
      </p:sp>
    </p:spTree>
    <p:extLst>
      <p:ext uri="{BB962C8B-B14F-4D97-AF65-F5344CB8AC3E}">
        <p14:creationId xmlns:p14="http://schemas.microsoft.com/office/powerpoint/2010/main" val="2737083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Fancy with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30229C2-A74F-4364-A843-640688498156}"/>
              </a:ext>
            </a:extLst>
          </p:cNvPr>
          <p:cNvSpPr>
            <a:spLocks noGrp="1"/>
          </p:cNvSpPr>
          <p:nvPr>
            <p:ph type="pic" sz="quarter" idx="10"/>
          </p:nvPr>
        </p:nvSpPr>
        <p:spPr>
          <a:xfrm>
            <a:off x="0" y="-14514"/>
            <a:ext cx="3338513" cy="5867400"/>
          </a:xfrm>
          <a:prstGeom prst="rect">
            <a:avLst/>
          </a:prstGeom>
        </p:spPr>
        <p:txBody>
          <a:bodyPr/>
          <a:lstStyle/>
          <a:p>
            <a:endParaRPr lang="en-US" dirty="0"/>
          </a:p>
        </p:txBody>
      </p:sp>
      <p:sp>
        <p:nvSpPr>
          <p:cNvPr id="6" name="Text Placeholder 5">
            <a:extLst>
              <a:ext uri="{FF2B5EF4-FFF2-40B4-BE49-F238E27FC236}">
                <a16:creationId xmlns:a16="http://schemas.microsoft.com/office/drawing/2014/main" id="{79EDC0D3-3D0F-45FF-AF83-D8AF58C29EA5}"/>
              </a:ext>
            </a:extLst>
          </p:cNvPr>
          <p:cNvSpPr>
            <a:spLocks noGrp="1"/>
          </p:cNvSpPr>
          <p:nvPr>
            <p:ph type="body" sz="quarter" idx="11"/>
          </p:nvPr>
        </p:nvSpPr>
        <p:spPr>
          <a:xfrm>
            <a:off x="3556000" y="1257301"/>
            <a:ext cx="7797800" cy="4596244"/>
          </a:xfrm>
          <a:prstGeom prst="rect">
            <a:avLst/>
          </a:prstGeom>
        </p:spPr>
        <p:txBody>
          <a:bodyPr/>
          <a:lstStyle>
            <a:lvl1pPr>
              <a:defRPr>
                <a:solidFill>
                  <a:srgbClr val="003F72"/>
                </a:solidFill>
              </a:defRPr>
            </a:lvl1pPr>
            <a:lvl2pPr>
              <a:defRPr>
                <a:solidFill>
                  <a:srgbClr val="003F72"/>
                </a:solidFill>
              </a:defRPr>
            </a:lvl2pPr>
            <a:lvl3pPr>
              <a:defRPr>
                <a:solidFill>
                  <a:srgbClr val="003F72"/>
                </a:solidFill>
              </a:defRPr>
            </a:lvl3pPr>
            <a:lvl4pPr>
              <a:defRPr>
                <a:solidFill>
                  <a:srgbClr val="003F72"/>
                </a:solidFill>
              </a:defRPr>
            </a:lvl4pPr>
            <a:lvl5pPr>
              <a:defRPr>
                <a:solidFill>
                  <a:srgbClr val="003F7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E1CE3CA7-A8C3-41F2-AC5E-E18BF4005533}"/>
              </a:ext>
            </a:extLst>
          </p:cNvPr>
          <p:cNvSpPr>
            <a:spLocks noGrp="1"/>
          </p:cNvSpPr>
          <p:nvPr>
            <p:ph type="title"/>
          </p:nvPr>
        </p:nvSpPr>
        <p:spPr>
          <a:xfrm>
            <a:off x="3556000" y="361452"/>
            <a:ext cx="7797800" cy="640080"/>
          </a:xfr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9681DABA-20AE-4EAF-AE68-25F00014ACEA}"/>
              </a:ext>
            </a:extLst>
          </p:cNvPr>
          <p:cNvSpPr>
            <a:spLocks noGrp="1"/>
          </p:cNvSpPr>
          <p:nvPr>
            <p:ph type="sldNum" sz="quarter" idx="12"/>
          </p:nvPr>
        </p:nvSpPr>
        <p:spPr/>
        <p:txBody>
          <a:bodyPr/>
          <a:lstStyle/>
          <a:p>
            <a:fld id="{7519E44A-A233-4C84-8889-3FE4AAF5D8F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2054161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imple Layout Blue 1 Column">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36E0EE1-DA05-4D2B-8E4B-F64C99744883}"/>
              </a:ext>
            </a:extLst>
          </p:cNvPr>
          <p:cNvSpPr/>
          <p:nvPr userDrawn="1"/>
        </p:nvSpPr>
        <p:spPr>
          <a:xfrm>
            <a:off x="4" y="-18725"/>
            <a:ext cx="1515986" cy="5886126"/>
          </a:xfrm>
          <a:prstGeom prst="rect">
            <a:avLst/>
          </a:prstGeom>
          <a:gradFill flip="none" rotWithShape="1">
            <a:gsLst>
              <a:gs pos="0">
                <a:schemeClr val="tx2"/>
              </a:gs>
              <a:gs pos="51000">
                <a:schemeClr val="tx2"/>
              </a:gs>
              <a:gs pos="100000">
                <a:schemeClr val="tx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dirty="0">
              <a:solidFill>
                <a:prstClr val="white"/>
              </a:solidFill>
            </a:endParaRPr>
          </a:p>
        </p:txBody>
      </p:sp>
      <p:sp>
        <p:nvSpPr>
          <p:cNvPr id="10" name="Oval 9">
            <a:extLst>
              <a:ext uri="{FF2B5EF4-FFF2-40B4-BE49-F238E27FC236}">
                <a16:creationId xmlns:a16="http://schemas.microsoft.com/office/drawing/2014/main" id="{E3850899-452C-4B9A-8B8A-958E2F125065}"/>
              </a:ext>
            </a:extLst>
          </p:cNvPr>
          <p:cNvSpPr/>
          <p:nvPr/>
        </p:nvSpPr>
        <p:spPr>
          <a:xfrm>
            <a:off x="399270" y="5378548"/>
            <a:ext cx="717452" cy="7174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dirty="0">
              <a:solidFill>
                <a:prstClr val="white"/>
              </a:solidFill>
            </a:endParaRPr>
          </a:p>
        </p:txBody>
      </p:sp>
      <p:sp>
        <p:nvSpPr>
          <p:cNvPr id="4" name="Title 3">
            <a:extLst>
              <a:ext uri="{FF2B5EF4-FFF2-40B4-BE49-F238E27FC236}">
                <a16:creationId xmlns:a16="http://schemas.microsoft.com/office/drawing/2014/main" id="{A2499357-C174-4F8A-8FCC-A6CC33FFAD8A}"/>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E24BD3E4-44D8-4836-8060-27327FB2A610}"/>
              </a:ext>
            </a:extLst>
          </p:cNvPr>
          <p:cNvSpPr>
            <a:spLocks noGrp="1"/>
          </p:cNvSpPr>
          <p:nvPr>
            <p:ph type="sldNum" sz="quarter" idx="10"/>
          </p:nvPr>
        </p:nvSpPr>
        <p:spPr/>
        <p:txBody>
          <a:bodyPr/>
          <a:lstStyle/>
          <a:p>
            <a:fld id="{7519E44A-A233-4C84-8889-3FE4AAF5D8F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pic>
        <p:nvPicPr>
          <p:cNvPr id="18" name="Picture 17">
            <a:extLst>
              <a:ext uri="{FF2B5EF4-FFF2-40B4-BE49-F238E27FC236}">
                <a16:creationId xmlns:a16="http://schemas.microsoft.com/office/drawing/2014/main" id="{047712AA-EBBE-4EC0-867A-B32CC7CE46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8495" y="5562600"/>
            <a:ext cx="708457" cy="424746"/>
          </a:xfrm>
          <a:prstGeom prst="rect">
            <a:avLst/>
          </a:prstGeom>
        </p:spPr>
      </p:pic>
      <p:sp>
        <p:nvSpPr>
          <p:cNvPr id="8" name="Content Placeholder 7">
            <a:extLst>
              <a:ext uri="{FF2B5EF4-FFF2-40B4-BE49-F238E27FC236}">
                <a16:creationId xmlns:a16="http://schemas.microsoft.com/office/drawing/2014/main" id="{7B6A2751-CFDF-4E10-8F0C-50D361677C92}"/>
              </a:ext>
            </a:extLst>
          </p:cNvPr>
          <p:cNvSpPr>
            <a:spLocks noGrp="1"/>
          </p:cNvSpPr>
          <p:nvPr>
            <p:ph sz="quarter" idx="11"/>
          </p:nvPr>
        </p:nvSpPr>
        <p:spPr>
          <a:xfrm>
            <a:off x="1801989" y="1268589"/>
            <a:ext cx="9563100" cy="46101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7097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Quote">
    <p:bg>
      <p:bgPr>
        <a:blipFill dpi="0" rotWithShape="1">
          <a:blip r:embed="rId2">
            <a:alphaModFix amt="2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2935" y="406401"/>
            <a:ext cx="7425008" cy="3148964"/>
          </a:xfrm>
          <a:prstGeom prst="rect">
            <a:avLst/>
          </a:prstGeom>
        </p:spPr>
        <p:txBody>
          <a:bodyPr anchor="b"/>
          <a:lstStyle>
            <a:lvl1pPr>
              <a:defRPr sz="5998">
                <a:solidFill>
                  <a:srgbClr val="003F72"/>
                </a:solidFill>
              </a:defRPr>
            </a:lvl1pPr>
          </a:lstStyle>
          <a:p>
            <a:r>
              <a:rPr lang="en-US" dirty="0"/>
              <a:t>Click to edit Master title style/keep text off the flags</a:t>
            </a:r>
          </a:p>
        </p:txBody>
      </p:sp>
      <p:sp>
        <p:nvSpPr>
          <p:cNvPr id="3" name="Slide Number Placeholder 2">
            <a:extLst>
              <a:ext uri="{FF2B5EF4-FFF2-40B4-BE49-F238E27FC236}">
                <a16:creationId xmlns:a16="http://schemas.microsoft.com/office/drawing/2014/main" id="{A7D02713-0F22-4F17-B836-9D9B43CC2E66}"/>
              </a:ext>
            </a:extLst>
          </p:cNvPr>
          <p:cNvSpPr>
            <a:spLocks noGrp="1"/>
          </p:cNvSpPr>
          <p:nvPr>
            <p:ph type="sldNum" sz="quarter" idx="10"/>
          </p:nvPr>
        </p:nvSpPr>
        <p:spPr/>
        <p:txBody>
          <a:bodyPr/>
          <a:lstStyle/>
          <a:p>
            <a:fld id="{7519E44A-A233-4C84-8889-3FE4AAF5D8F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3811658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Fancy 4 Columns w/ picture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100C95F-B9BB-42D1-AFEE-D019E1470646}"/>
              </a:ext>
            </a:extLst>
          </p:cNvPr>
          <p:cNvSpPr>
            <a:spLocks noGrp="1"/>
          </p:cNvSpPr>
          <p:nvPr>
            <p:ph type="pic" sz="quarter" idx="13"/>
          </p:nvPr>
        </p:nvSpPr>
        <p:spPr>
          <a:xfrm>
            <a:off x="822623" y="1272158"/>
            <a:ext cx="10531185" cy="1831262"/>
          </a:xfrm>
          <a:prstGeom prst="rect">
            <a:avLst/>
          </a:prstGeom>
        </p:spPr>
        <p:txBody>
          <a:bodyPr/>
          <a:lstStyle/>
          <a:p>
            <a:endParaRPr lang="en-US" dirty="0"/>
          </a:p>
        </p:txBody>
      </p:sp>
      <p:sp>
        <p:nvSpPr>
          <p:cNvPr id="2" name="Title 1">
            <a:extLst>
              <a:ext uri="{FF2B5EF4-FFF2-40B4-BE49-F238E27FC236}">
                <a16:creationId xmlns:a16="http://schemas.microsoft.com/office/drawing/2014/main" id="{DD41C616-7618-4623-BB60-4CDF128E42CB}"/>
              </a:ext>
            </a:extLst>
          </p:cNvPr>
          <p:cNvSpPr>
            <a:spLocks noGrp="1"/>
          </p:cNvSpPr>
          <p:nvPr>
            <p:ph type="title"/>
          </p:nvPr>
        </p:nvSpPr>
        <p:spPr>
          <a:xfrm>
            <a:off x="821495" y="361452"/>
            <a:ext cx="10532307" cy="640080"/>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A15695C-8BB5-46D9-81AB-C71F489FE92A}"/>
              </a:ext>
            </a:extLst>
          </p:cNvPr>
          <p:cNvSpPr>
            <a:spLocks noGrp="1"/>
          </p:cNvSpPr>
          <p:nvPr>
            <p:ph type="sldNum" sz="quarter" idx="14"/>
          </p:nvPr>
        </p:nvSpPr>
        <p:spPr/>
        <p:txBody>
          <a:bodyPr/>
          <a:lstStyle/>
          <a:p>
            <a:fld id="{7519E44A-A233-4C84-8889-3FE4AAF5D8F7}" type="slidenum">
              <a:rPr lang="en-US" smtClean="0"/>
              <a:pPr/>
              <a:t>‹#›</a:t>
            </a:fld>
            <a:endParaRPr lang="en-US" dirty="0"/>
          </a:p>
        </p:txBody>
      </p:sp>
      <p:sp>
        <p:nvSpPr>
          <p:cNvPr id="18" name="Content Placeholder 2">
            <a:extLst>
              <a:ext uri="{FF2B5EF4-FFF2-40B4-BE49-F238E27FC236}">
                <a16:creationId xmlns:a16="http://schemas.microsoft.com/office/drawing/2014/main" id="{C611026C-DE95-40B5-B4DE-24BA62ECD4C6}"/>
              </a:ext>
            </a:extLst>
          </p:cNvPr>
          <p:cNvSpPr>
            <a:spLocks noGrp="1"/>
          </p:cNvSpPr>
          <p:nvPr>
            <p:ph sz="half" idx="1"/>
          </p:nvPr>
        </p:nvSpPr>
        <p:spPr>
          <a:xfrm>
            <a:off x="808938" y="3446135"/>
            <a:ext cx="2420472" cy="2412829"/>
          </a:xfrm>
          <a:prstGeom prst="rect">
            <a:avLst/>
          </a:prstGeom>
        </p:spPr>
        <p:txBody>
          <a:bodyPr>
            <a:normAutofit/>
          </a:bodyPr>
          <a:lstStyle>
            <a:lvl1pPr marL="336846" indent="-336846">
              <a:defRPr sz="2899" b="0">
                <a:solidFill>
                  <a:srgbClr val="003F72"/>
                </a:solidFill>
              </a:defRPr>
            </a:lvl1pPr>
            <a:lvl2pPr marL="673693" indent="-336846">
              <a:defRPr sz="2499">
                <a:solidFill>
                  <a:srgbClr val="003F72"/>
                </a:solidFill>
              </a:defRPr>
            </a:lvl2pPr>
            <a:lvl3pPr marL="1010539" indent="-336846">
              <a:defRPr sz="2199">
                <a:solidFill>
                  <a:srgbClr val="003F72"/>
                </a:solidFill>
              </a:defRPr>
            </a:lvl3pPr>
            <a:lvl4pPr marL="1347385" indent="-336846">
              <a:defRPr sz="1999">
                <a:solidFill>
                  <a:srgbClr val="003F72"/>
                </a:solidFill>
              </a:defRPr>
            </a:lvl4pPr>
            <a:lvl5pPr marL="1684231" indent="-336846">
              <a:defRPr sz="1999">
                <a:solidFill>
                  <a:srgbClr val="003F7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a:extLst>
              <a:ext uri="{FF2B5EF4-FFF2-40B4-BE49-F238E27FC236}">
                <a16:creationId xmlns:a16="http://schemas.microsoft.com/office/drawing/2014/main" id="{3A61864A-E36E-46AB-BB92-BBADF8833393}"/>
              </a:ext>
            </a:extLst>
          </p:cNvPr>
          <p:cNvSpPr>
            <a:spLocks noGrp="1"/>
          </p:cNvSpPr>
          <p:nvPr>
            <p:ph sz="half" idx="18"/>
          </p:nvPr>
        </p:nvSpPr>
        <p:spPr>
          <a:xfrm>
            <a:off x="3492012" y="3446126"/>
            <a:ext cx="2420472" cy="2412830"/>
          </a:xfrm>
          <a:prstGeom prst="rect">
            <a:avLst/>
          </a:prstGeom>
        </p:spPr>
        <p:txBody>
          <a:bodyPr>
            <a:normAutofit/>
          </a:bodyPr>
          <a:lstStyle>
            <a:lvl1pPr marL="336846" indent="-336846">
              <a:defRPr sz="2899" b="0">
                <a:solidFill>
                  <a:srgbClr val="003F72"/>
                </a:solidFill>
              </a:defRPr>
            </a:lvl1pPr>
            <a:lvl2pPr marL="673693" indent="-336846">
              <a:defRPr sz="2499">
                <a:solidFill>
                  <a:srgbClr val="003F72"/>
                </a:solidFill>
              </a:defRPr>
            </a:lvl2pPr>
            <a:lvl3pPr marL="1010539" indent="-336846">
              <a:defRPr sz="2199">
                <a:solidFill>
                  <a:srgbClr val="003F72"/>
                </a:solidFill>
              </a:defRPr>
            </a:lvl3pPr>
            <a:lvl4pPr marL="1347385" indent="-336846">
              <a:defRPr sz="1999">
                <a:solidFill>
                  <a:srgbClr val="003F72"/>
                </a:solidFill>
              </a:defRPr>
            </a:lvl4pPr>
            <a:lvl5pPr marL="1684231" indent="-336846">
              <a:defRPr sz="1999">
                <a:solidFill>
                  <a:srgbClr val="003F7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a:extLst>
              <a:ext uri="{FF2B5EF4-FFF2-40B4-BE49-F238E27FC236}">
                <a16:creationId xmlns:a16="http://schemas.microsoft.com/office/drawing/2014/main" id="{2BC29DB2-D031-47EE-A23F-46506CF7CBDF}"/>
              </a:ext>
            </a:extLst>
          </p:cNvPr>
          <p:cNvSpPr>
            <a:spLocks noGrp="1"/>
          </p:cNvSpPr>
          <p:nvPr>
            <p:ph sz="half" idx="19"/>
          </p:nvPr>
        </p:nvSpPr>
        <p:spPr>
          <a:xfrm>
            <a:off x="6207390" y="3446134"/>
            <a:ext cx="2420472" cy="2412831"/>
          </a:xfrm>
          <a:prstGeom prst="rect">
            <a:avLst/>
          </a:prstGeom>
        </p:spPr>
        <p:txBody>
          <a:bodyPr>
            <a:normAutofit/>
          </a:bodyPr>
          <a:lstStyle>
            <a:lvl1pPr marL="336846" indent="-336846">
              <a:defRPr sz="2899" b="0">
                <a:solidFill>
                  <a:srgbClr val="003F72"/>
                </a:solidFill>
              </a:defRPr>
            </a:lvl1pPr>
            <a:lvl2pPr marL="673693" indent="-336846">
              <a:defRPr sz="2499">
                <a:solidFill>
                  <a:srgbClr val="003F72"/>
                </a:solidFill>
              </a:defRPr>
            </a:lvl2pPr>
            <a:lvl3pPr marL="1010539" indent="-336846">
              <a:defRPr sz="2199">
                <a:solidFill>
                  <a:srgbClr val="003F72"/>
                </a:solidFill>
              </a:defRPr>
            </a:lvl3pPr>
            <a:lvl4pPr marL="1347385" indent="-336846">
              <a:defRPr sz="1999">
                <a:solidFill>
                  <a:srgbClr val="003F72"/>
                </a:solidFill>
              </a:defRPr>
            </a:lvl4pPr>
            <a:lvl5pPr marL="1684231" indent="-336846">
              <a:defRPr sz="1999">
                <a:solidFill>
                  <a:srgbClr val="003F7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Content Placeholder 2">
            <a:extLst>
              <a:ext uri="{FF2B5EF4-FFF2-40B4-BE49-F238E27FC236}">
                <a16:creationId xmlns:a16="http://schemas.microsoft.com/office/drawing/2014/main" id="{14312215-6616-4305-9824-99A87CAD2F76}"/>
              </a:ext>
            </a:extLst>
          </p:cNvPr>
          <p:cNvSpPr>
            <a:spLocks noGrp="1"/>
          </p:cNvSpPr>
          <p:nvPr>
            <p:ph sz="half" idx="20"/>
          </p:nvPr>
        </p:nvSpPr>
        <p:spPr>
          <a:xfrm>
            <a:off x="8934055" y="3437849"/>
            <a:ext cx="2420472" cy="2412832"/>
          </a:xfrm>
          <a:prstGeom prst="rect">
            <a:avLst/>
          </a:prstGeom>
        </p:spPr>
        <p:txBody>
          <a:bodyPr>
            <a:normAutofit/>
          </a:bodyPr>
          <a:lstStyle>
            <a:lvl1pPr marL="336846" indent="-336846">
              <a:defRPr sz="2899" b="0">
                <a:solidFill>
                  <a:srgbClr val="003F72"/>
                </a:solidFill>
              </a:defRPr>
            </a:lvl1pPr>
            <a:lvl2pPr marL="673693" indent="-336846">
              <a:defRPr sz="2499">
                <a:solidFill>
                  <a:srgbClr val="003F72"/>
                </a:solidFill>
              </a:defRPr>
            </a:lvl2pPr>
            <a:lvl3pPr marL="1010539" indent="-336846">
              <a:defRPr sz="2199">
                <a:solidFill>
                  <a:srgbClr val="003F72"/>
                </a:solidFill>
              </a:defRPr>
            </a:lvl3pPr>
            <a:lvl4pPr marL="1347385" indent="-336846">
              <a:defRPr sz="1999">
                <a:solidFill>
                  <a:srgbClr val="003F72"/>
                </a:solidFill>
              </a:defRPr>
            </a:lvl4pPr>
            <a:lvl5pPr marL="1684231" indent="-336846">
              <a:defRPr sz="1999">
                <a:solidFill>
                  <a:srgbClr val="003F7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34441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5376957"/>
            <a:ext cx="12192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914400"/>
            <a:endParaRPr lang="en-US" dirty="0">
              <a:solidFill>
                <a:prstClr val="white"/>
              </a:solidFill>
            </a:endParaRPr>
          </a:p>
        </p:txBody>
      </p:sp>
      <p:sp>
        <p:nvSpPr>
          <p:cNvPr id="6" name="Title 1"/>
          <p:cNvSpPr txBox="1">
            <a:spLocks/>
          </p:cNvSpPr>
          <p:nvPr userDrawn="1"/>
        </p:nvSpPr>
        <p:spPr>
          <a:xfrm>
            <a:off x="3895121" y="4803736"/>
            <a:ext cx="7700433"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userDrawn="1"/>
        </p:nvGrpSpPr>
        <p:grpSpPr>
          <a:xfrm>
            <a:off x="1714248" y="1694040"/>
            <a:ext cx="8763504"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1552" y="5644912"/>
            <a:ext cx="4064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7824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userDrawn="1"/>
        </p:nvSpPr>
        <p:spPr>
          <a:xfrm>
            <a:off x="441833" y="1659466"/>
            <a:ext cx="11308337" cy="369332"/>
          </a:xfrm>
          <a:prstGeom prst="rect">
            <a:avLst/>
          </a:prstGeom>
          <a:solidFill>
            <a:srgbClr val="00B0F0"/>
          </a:solidFill>
        </p:spPr>
        <p:txBody>
          <a:bodyPr wrap="square" lIns="91440" tIns="45720" rIns="91440" bIns="45720" rtlCol="0">
            <a:spAutoFit/>
          </a:bodyPr>
          <a:lstStyle/>
          <a:p>
            <a:pPr defTabSz="914400"/>
            <a:endParaRPr lang="en-US" dirty="0">
              <a:solidFill>
                <a:srgbClr val="000000"/>
              </a:solidFill>
            </a:endParaRPr>
          </a:p>
        </p:txBody>
      </p:sp>
      <p:sp>
        <p:nvSpPr>
          <p:cNvPr id="7" name="TextBox 6"/>
          <p:cNvSpPr txBox="1"/>
          <p:nvPr userDrawn="1"/>
        </p:nvSpPr>
        <p:spPr>
          <a:xfrm>
            <a:off x="863591" y="2749897"/>
            <a:ext cx="10522964" cy="861774"/>
          </a:xfrm>
          <a:prstGeom prst="rect">
            <a:avLst/>
          </a:prstGeom>
          <a:noFill/>
        </p:spPr>
        <p:txBody>
          <a:bodyPr wrap="square" lIns="91440" tIns="45720" rIns="91440" bIns="45720" rtlCol="0" anchor="ctr">
            <a:spAutoFit/>
          </a:bodyPr>
          <a:lstStyle/>
          <a:p>
            <a:pPr marL="0" lvl="1" indent="-342900" defTabSz="914400">
              <a:spcBef>
                <a:spcPts val="1200"/>
              </a:spcBef>
              <a:buFont typeface="+mj-lt"/>
              <a:buAutoNum type="arabicPeriod"/>
            </a:pPr>
            <a:r>
              <a:rPr lang="en-US" sz="2000" b="1" dirty="0">
                <a:solidFill>
                  <a:srgbClr val="000000"/>
                </a:solidFill>
              </a:rPr>
              <a:t>Good News Story</a:t>
            </a:r>
          </a:p>
          <a:p>
            <a:pPr marL="0" lvl="1" defTabSz="914400">
              <a:spcBef>
                <a:spcPts val="1200"/>
              </a:spcBef>
            </a:pPr>
            <a:endParaRPr lang="en-US" sz="2000" b="1" dirty="0">
              <a:solidFill>
                <a:srgbClr val="000000"/>
              </a:solidFill>
            </a:endParaRPr>
          </a:p>
        </p:txBody>
      </p:sp>
    </p:spTree>
    <p:extLst>
      <p:ext uri="{BB962C8B-B14F-4D97-AF65-F5344CB8AC3E}">
        <p14:creationId xmlns:p14="http://schemas.microsoft.com/office/powerpoint/2010/main" val="2735210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1514246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9250441" y="6400235"/>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06245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561579"/>
            <a:fld id="{D983F1FA-211D-3044-9E35-958DFBC26156}" type="slidenum">
              <a:rPr lang="en-US" smtClean="0">
                <a:solidFill>
                  <a:prstClr val="white"/>
                </a:solidFill>
              </a:rPr>
              <a:pPr defTabSz="561579"/>
              <a:t>‹#›</a:t>
            </a:fld>
            <a:endParaRPr lang="en-US" dirty="0">
              <a:solidFill>
                <a:prstClr val="white"/>
              </a:solidFill>
            </a:endParaRPr>
          </a:p>
        </p:txBody>
      </p:sp>
      <p:sp>
        <p:nvSpPr>
          <p:cNvPr id="4" name="Rectangle 3"/>
          <p:cNvSpPr/>
          <p:nvPr userDrawn="1"/>
        </p:nvSpPr>
        <p:spPr>
          <a:xfrm>
            <a:off x="3"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defTabSz="561579"/>
            <a:endParaRPr lang="en-US" sz="1800" dirty="0">
              <a:solidFill>
                <a:prstClr val="white"/>
              </a:solidFill>
            </a:endParaRPr>
          </a:p>
        </p:txBody>
      </p:sp>
      <p:sp>
        <p:nvSpPr>
          <p:cNvPr id="5" name="Title 1"/>
          <p:cNvSpPr>
            <a:spLocks noGrp="1"/>
          </p:cNvSpPr>
          <p:nvPr>
            <p:ph type="title" hasCustomPrompt="1"/>
          </p:nvPr>
        </p:nvSpPr>
        <p:spPr>
          <a:xfrm>
            <a:off x="3" y="-76200"/>
            <a:ext cx="12192000" cy="731520"/>
          </a:xfrm>
        </p:spPr>
        <p:txBody>
          <a:bodyPr>
            <a:normAutofit/>
          </a:bodyPr>
          <a:lstStyle>
            <a:lvl1pPr>
              <a:defRPr b="1" baseline="0">
                <a:solidFill>
                  <a:schemeClr val="bg1"/>
                </a:solidFill>
              </a:defRPr>
            </a:lvl1pPr>
          </a:lstStyle>
          <a:p>
            <a:r>
              <a:rPr lang="en-US" sz="4400" dirty="0"/>
              <a:t>Click to edit Slide Maser Style</a:t>
            </a:r>
            <a:endParaRPr lang="en-US" sz="4400" u="sng" dirty="0"/>
          </a:p>
        </p:txBody>
      </p:sp>
      <p:pic>
        <p:nvPicPr>
          <p:cNvPr id="6" name="Picture 5" descr="Logo&#10;&#10;Description automatically generated">
            <a:extLst>
              <a:ext uri="{FF2B5EF4-FFF2-40B4-BE49-F238E27FC236}">
                <a16:creationId xmlns:a16="http://schemas.microsoft.com/office/drawing/2014/main" id="{0D272022-F455-4393-B9A3-66D9927E80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14216" y="4783873"/>
            <a:ext cx="1281024" cy="1282390"/>
          </a:xfrm>
          <a:prstGeom prst="rect">
            <a:avLst/>
          </a:prstGeom>
        </p:spPr>
      </p:pic>
    </p:spTree>
    <p:extLst>
      <p:ext uri="{BB962C8B-B14F-4D97-AF65-F5344CB8AC3E}">
        <p14:creationId xmlns:p14="http://schemas.microsoft.com/office/powerpoint/2010/main" val="22256110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2"/>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7"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33756442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1308157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141"/>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858" y="273057"/>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8"/>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85322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16080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872382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5648360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561579"/>
            <a:fld id="{D983F1FA-211D-3044-9E35-958DFBC26156}" type="slidenum">
              <a:rPr lang="en-US" smtClean="0">
                <a:solidFill>
                  <a:prstClr val="white"/>
                </a:solidFill>
              </a:rPr>
              <a:pPr defTabSz="561579"/>
              <a:t>‹#›</a:t>
            </a:fld>
            <a:endParaRPr lang="en-US" dirty="0">
              <a:solidFill>
                <a:prstClr val="white"/>
              </a:solidFill>
            </a:endParaRPr>
          </a:p>
        </p:txBody>
      </p:sp>
      <p:sp>
        <p:nvSpPr>
          <p:cNvPr id="4" name="Rectangle 3"/>
          <p:cNvSpPr/>
          <p:nvPr userDrawn="1"/>
        </p:nvSpPr>
        <p:spPr>
          <a:xfrm>
            <a:off x="3" y="5376958"/>
            <a:ext cx="12192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a:endParaRPr lang="en-US" sz="1800" dirty="0">
              <a:solidFill>
                <a:prstClr val="white"/>
              </a:solidFill>
            </a:endParaRPr>
          </a:p>
        </p:txBody>
      </p:sp>
      <p:sp>
        <p:nvSpPr>
          <p:cNvPr id="6" name="Title 1"/>
          <p:cNvSpPr txBox="1">
            <a:spLocks/>
          </p:cNvSpPr>
          <p:nvPr userDrawn="1"/>
        </p:nvSpPr>
        <p:spPr>
          <a:xfrm>
            <a:off x="3895121" y="4803737"/>
            <a:ext cx="7700433" cy="450535"/>
          </a:xfrm>
          <a:prstGeom prst="rect">
            <a:avLst/>
          </a:prstGeom>
          <a:ln>
            <a:solidFill>
              <a:schemeClr val="bg1"/>
            </a:solidFill>
          </a:ln>
        </p:spPr>
        <p:txBody>
          <a:bodyPr vert="horz" lIns="112316" tIns="56158" rIns="112316" bIns="56158"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500" dirty="0">
                <a:solidFill>
                  <a:srgbClr val="000000"/>
                </a:solidFill>
              </a:rPr>
              <a:t>August 30, 2017</a:t>
            </a:r>
          </a:p>
        </p:txBody>
      </p:sp>
      <p:grpSp>
        <p:nvGrpSpPr>
          <p:cNvPr id="12" name="Group 11"/>
          <p:cNvGrpSpPr/>
          <p:nvPr userDrawn="1"/>
        </p:nvGrpSpPr>
        <p:grpSpPr>
          <a:xfrm>
            <a:off x="1714249" y="1694041"/>
            <a:ext cx="8763504"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4100" b="1" spc="-123"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6600" b="1" dirty="0">
                  <a:solidFill>
                    <a:srgbClr val="00B0F0"/>
                  </a:solidFill>
                  <a:latin typeface="Arial" panose="020B0604020202020204" pitchFamily="34" charset="0"/>
                  <a:cs typeface="Arial" panose="020B0604020202020204" pitchFamily="34" charset="0"/>
                </a:rPr>
                <a:t>Key Leaders </a:t>
              </a:r>
              <a:br>
                <a:rPr lang="en-US" sz="6600" b="1" dirty="0">
                  <a:solidFill>
                    <a:srgbClr val="00B0F0"/>
                  </a:solidFill>
                  <a:latin typeface="Arial" panose="020B0604020202020204" pitchFamily="34" charset="0"/>
                  <a:cs typeface="Arial" panose="020B0604020202020204" pitchFamily="34" charset="0"/>
                </a:rPr>
              </a:br>
              <a:r>
                <a:rPr lang="en-US" sz="66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1552" y="5644913"/>
            <a:ext cx="4064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6785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561579"/>
            <a:fld id="{D983F1FA-211D-3044-9E35-958DFBC26156}" type="slidenum">
              <a:rPr lang="en-US" smtClean="0">
                <a:solidFill>
                  <a:prstClr val="white"/>
                </a:solidFill>
              </a:rPr>
              <a:pPr defTabSz="561579"/>
              <a:t>‹#›</a:t>
            </a:fld>
            <a:endParaRPr lang="en-US" dirty="0">
              <a:solidFill>
                <a:prstClr val="white"/>
              </a:solidFill>
            </a:endParaRPr>
          </a:p>
        </p:txBody>
      </p:sp>
      <p:sp>
        <p:nvSpPr>
          <p:cNvPr id="4" name="Rectangle 3"/>
          <p:cNvSpPr/>
          <p:nvPr userDrawn="1"/>
        </p:nvSpPr>
        <p:spPr>
          <a:xfrm>
            <a:off x="3"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defTabSz="561579"/>
            <a:endParaRPr lang="en-US" sz="1800" dirty="0">
              <a:solidFill>
                <a:prstClr val="white"/>
              </a:solidFill>
            </a:endParaRPr>
          </a:p>
        </p:txBody>
      </p:sp>
      <p:sp>
        <p:nvSpPr>
          <p:cNvPr id="5" name="Title 1"/>
          <p:cNvSpPr>
            <a:spLocks noGrp="1"/>
          </p:cNvSpPr>
          <p:nvPr>
            <p:ph type="title" hasCustomPrompt="1"/>
          </p:nvPr>
        </p:nvSpPr>
        <p:spPr>
          <a:xfrm>
            <a:off x="3" y="-76200"/>
            <a:ext cx="12192000" cy="731520"/>
          </a:xfrm>
        </p:spPr>
        <p:txBody>
          <a:bodyPr>
            <a:normAutofit/>
          </a:bodyPr>
          <a:lstStyle>
            <a:lvl1pPr>
              <a:defRPr b="1" baseline="0">
                <a:solidFill>
                  <a:schemeClr val="bg1"/>
                </a:solidFill>
              </a:defRPr>
            </a:lvl1pPr>
          </a:lstStyle>
          <a:p>
            <a:r>
              <a:rPr lang="en-US" sz="4400" dirty="0"/>
              <a:t>Agenda</a:t>
            </a:r>
            <a:endParaRPr lang="en-US" sz="4400" u="sng" dirty="0"/>
          </a:p>
        </p:txBody>
      </p:sp>
      <p:sp>
        <p:nvSpPr>
          <p:cNvPr id="6" name="TextBox 5"/>
          <p:cNvSpPr txBox="1"/>
          <p:nvPr userDrawn="1"/>
        </p:nvSpPr>
        <p:spPr>
          <a:xfrm>
            <a:off x="441832" y="1659468"/>
            <a:ext cx="11308337" cy="390412"/>
          </a:xfrm>
          <a:prstGeom prst="rect">
            <a:avLst/>
          </a:prstGeom>
          <a:solidFill>
            <a:srgbClr val="00B0F0"/>
          </a:solidFill>
        </p:spPr>
        <p:txBody>
          <a:bodyPr wrap="square" lIns="112316" tIns="56158" rIns="112316" bIns="56158" rtlCol="0">
            <a:spAutoFit/>
          </a:bodyPr>
          <a:lstStyle/>
          <a:p>
            <a:endParaRPr lang="en-US" sz="1800" dirty="0">
              <a:solidFill>
                <a:srgbClr val="000000"/>
              </a:solidFill>
            </a:endParaRPr>
          </a:p>
        </p:txBody>
      </p:sp>
      <p:sp>
        <p:nvSpPr>
          <p:cNvPr id="7" name="TextBox 6"/>
          <p:cNvSpPr txBox="1"/>
          <p:nvPr userDrawn="1"/>
        </p:nvSpPr>
        <p:spPr>
          <a:xfrm>
            <a:off x="863591" y="2643181"/>
            <a:ext cx="10522964" cy="1075215"/>
          </a:xfrm>
          <a:prstGeom prst="rect">
            <a:avLst/>
          </a:prstGeom>
          <a:noFill/>
        </p:spPr>
        <p:txBody>
          <a:bodyPr wrap="square" lIns="112316" tIns="56158" rIns="112316" bIns="56158" rtlCol="0" anchor="ctr">
            <a:spAutoFit/>
          </a:bodyPr>
          <a:lstStyle/>
          <a:p>
            <a:pPr marL="0" lvl="1" indent="-421184">
              <a:spcBef>
                <a:spcPts val="1474"/>
              </a:spcBef>
              <a:buFont typeface="+mj-lt"/>
              <a:buAutoNum type="arabicPeriod"/>
            </a:pPr>
            <a:r>
              <a:rPr lang="en-US" sz="2500" b="1" dirty="0">
                <a:solidFill>
                  <a:srgbClr val="000000"/>
                </a:solidFill>
              </a:rPr>
              <a:t>Good News Story</a:t>
            </a:r>
          </a:p>
          <a:p>
            <a:pPr marL="0" lvl="1">
              <a:spcBef>
                <a:spcPts val="1474"/>
              </a:spcBef>
            </a:pPr>
            <a:endParaRPr lang="en-US" sz="2500" b="1" dirty="0">
              <a:solidFill>
                <a:srgbClr val="000000"/>
              </a:solidFill>
            </a:endParaRPr>
          </a:p>
        </p:txBody>
      </p:sp>
    </p:spTree>
    <p:extLst>
      <p:ext uri="{BB962C8B-B14F-4D97-AF65-F5344CB8AC3E}">
        <p14:creationId xmlns:p14="http://schemas.microsoft.com/office/powerpoint/2010/main" val="18363588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561579"/>
            <a:fld id="{D983F1FA-211D-3044-9E35-958DFBC26156}" type="slidenum">
              <a:rPr lang="en-US" smtClean="0">
                <a:solidFill>
                  <a:prstClr val="white"/>
                </a:solidFill>
              </a:rPr>
              <a:pPr defTabSz="561579"/>
              <a:t>‹#›</a:t>
            </a:fld>
            <a:endParaRPr lang="en-US" dirty="0">
              <a:solidFill>
                <a:prstClr val="white"/>
              </a:solidFill>
            </a:endParaRPr>
          </a:p>
        </p:txBody>
      </p:sp>
      <p:sp>
        <p:nvSpPr>
          <p:cNvPr id="4" name="Rectangle 3"/>
          <p:cNvSpPr/>
          <p:nvPr userDrawn="1"/>
        </p:nvSpPr>
        <p:spPr>
          <a:xfrm>
            <a:off x="3"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defTabSz="561579"/>
            <a:endParaRPr lang="en-US" sz="1800" dirty="0">
              <a:solidFill>
                <a:prstClr val="white"/>
              </a:solidFill>
            </a:endParaRPr>
          </a:p>
        </p:txBody>
      </p:sp>
      <p:sp>
        <p:nvSpPr>
          <p:cNvPr id="5" name="Title 1"/>
          <p:cNvSpPr>
            <a:spLocks noGrp="1"/>
          </p:cNvSpPr>
          <p:nvPr>
            <p:ph type="title" hasCustomPrompt="1"/>
          </p:nvPr>
        </p:nvSpPr>
        <p:spPr>
          <a:xfrm>
            <a:off x="3" y="-76200"/>
            <a:ext cx="12192000" cy="731520"/>
          </a:xfrm>
        </p:spPr>
        <p:txBody>
          <a:bodyPr>
            <a:normAutofit/>
          </a:bodyPr>
          <a:lstStyle>
            <a:lvl1pPr>
              <a:defRPr b="1" baseline="0">
                <a:solidFill>
                  <a:schemeClr val="bg1"/>
                </a:solidFill>
              </a:defRPr>
            </a:lvl1pPr>
          </a:lstStyle>
          <a:p>
            <a:r>
              <a:rPr lang="en-US" sz="4400" dirty="0"/>
              <a:t>Click to edit Slide Maser Style</a:t>
            </a:r>
            <a:endParaRPr lang="en-US" sz="4400" u="sng" dirty="0"/>
          </a:p>
        </p:txBody>
      </p:sp>
    </p:spTree>
    <p:extLst>
      <p:ext uri="{BB962C8B-B14F-4D97-AF65-F5344CB8AC3E}">
        <p14:creationId xmlns:p14="http://schemas.microsoft.com/office/powerpoint/2010/main" val="340226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523"/>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1" cy="1752600"/>
          </a:xfrm>
        </p:spPr>
        <p:txBody>
          <a:bodyPr/>
          <a:lstStyle>
            <a:lvl1pPr marL="0" indent="0" algn="ctr">
              <a:buNone/>
              <a:defRPr>
                <a:solidFill>
                  <a:schemeClr val="tx1">
                    <a:tint val="75000"/>
                  </a:schemeClr>
                </a:solidFill>
              </a:defRPr>
            </a:lvl1pPr>
            <a:lvl2pPr marL="561579" indent="0" algn="ctr">
              <a:buNone/>
              <a:defRPr>
                <a:solidFill>
                  <a:schemeClr val="tx1">
                    <a:tint val="75000"/>
                  </a:schemeClr>
                </a:solidFill>
              </a:defRPr>
            </a:lvl2pPr>
            <a:lvl3pPr marL="1123158" indent="0" algn="ctr">
              <a:buNone/>
              <a:defRPr>
                <a:solidFill>
                  <a:schemeClr val="tx1">
                    <a:tint val="75000"/>
                  </a:schemeClr>
                </a:solidFill>
              </a:defRPr>
            </a:lvl3pPr>
            <a:lvl4pPr marL="1684736" indent="0" algn="ctr">
              <a:buNone/>
              <a:defRPr>
                <a:solidFill>
                  <a:schemeClr val="tx1">
                    <a:tint val="75000"/>
                  </a:schemeClr>
                </a:solidFill>
              </a:defRPr>
            </a:lvl4pPr>
            <a:lvl5pPr marL="2246315" indent="0" algn="ctr">
              <a:buNone/>
              <a:defRPr>
                <a:solidFill>
                  <a:schemeClr val="tx1">
                    <a:tint val="75000"/>
                  </a:schemeClr>
                </a:solidFill>
              </a:defRPr>
            </a:lvl5pPr>
            <a:lvl6pPr marL="2807894" indent="0" algn="ctr">
              <a:buNone/>
              <a:defRPr>
                <a:solidFill>
                  <a:schemeClr val="tx1">
                    <a:tint val="75000"/>
                  </a:schemeClr>
                </a:solidFill>
              </a:defRPr>
            </a:lvl6pPr>
            <a:lvl7pPr marL="3369473" indent="0" algn="ctr">
              <a:buNone/>
              <a:defRPr>
                <a:solidFill>
                  <a:schemeClr val="tx1">
                    <a:tint val="75000"/>
                  </a:schemeClr>
                </a:solidFill>
              </a:defRPr>
            </a:lvl7pPr>
            <a:lvl8pPr marL="3931051" indent="0" algn="ctr">
              <a:buNone/>
              <a:defRPr>
                <a:solidFill>
                  <a:schemeClr val="tx1">
                    <a:tint val="75000"/>
                  </a:schemeClr>
                </a:solidFill>
              </a:defRPr>
            </a:lvl8pPr>
            <a:lvl9pPr marL="449263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9250442" y="6400236"/>
            <a:ext cx="2844800" cy="365125"/>
          </a:xfrm>
          <a:prstGeom prst="rect">
            <a:avLst/>
          </a:prstGeom>
        </p:spPr>
        <p:txBody>
          <a:bodyPr vert="horz" lIns="112316" tIns="56158" rIns="112316" bIns="56158"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200" smtClean="0">
                <a:solidFill>
                  <a:prstClr val="white"/>
                </a:solidFill>
              </a:rPr>
              <a:pPr/>
              <a:t>‹#›</a:t>
            </a:fld>
            <a:endParaRPr lang="en-US" sz="1200" dirty="0">
              <a:solidFill>
                <a:prstClr val="white"/>
              </a:solidFill>
            </a:endParaRPr>
          </a:p>
        </p:txBody>
      </p:sp>
    </p:spTree>
    <p:extLst>
      <p:ext uri="{BB962C8B-B14F-4D97-AF65-F5344CB8AC3E}">
        <p14:creationId xmlns:p14="http://schemas.microsoft.com/office/powerpoint/2010/main" val="201844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523"/>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1" cy="1752600"/>
          </a:xfrm>
        </p:spPr>
        <p:txBody>
          <a:bodyPr/>
          <a:lstStyle>
            <a:lvl1pPr marL="0" indent="0" algn="ctr">
              <a:buNone/>
              <a:defRPr>
                <a:solidFill>
                  <a:schemeClr val="tx1">
                    <a:tint val="75000"/>
                  </a:schemeClr>
                </a:solidFill>
              </a:defRPr>
            </a:lvl1pPr>
            <a:lvl2pPr marL="561579" indent="0" algn="ctr">
              <a:buNone/>
              <a:defRPr>
                <a:solidFill>
                  <a:schemeClr val="tx1">
                    <a:tint val="75000"/>
                  </a:schemeClr>
                </a:solidFill>
              </a:defRPr>
            </a:lvl2pPr>
            <a:lvl3pPr marL="1123158" indent="0" algn="ctr">
              <a:buNone/>
              <a:defRPr>
                <a:solidFill>
                  <a:schemeClr val="tx1">
                    <a:tint val="75000"/>
                  </a:schemeClr>
                </a:solidFill>
              </a:defRPr>
            </a:lvl3pPr>
            <a:lvl4pPr marL="1684736" indent="0" algn="ctr">
              <a:buNone/>
              <a:defRPr>
                <a:solidFill>
                  <a:schemeClr val="tx1">
                    <a:tint val="75000"/>
                  </a:schemeClr>
                </a:solidFill>
              </a:defRPr>
            </a:lvl4pPr>
            <a:lvl5pPr marL="2246315" indent="0" algn="ctr">
              <a:buNone/>
              <a:defRPr>
                <a:solidFill>
                  <a:schemeClr val="tx1">
                    <a:tint val="75000"/>
                  </a:schemeClr>
                </a:solidFill>
              </a:defRPr>
            </a:lvl5pPr>
            <a:lvl6pPr marL="2807894" indent="0" algn="ctr">
              <a:buNone/>
              <a:defRPr>
                <a:solidFill>
                  <a:schemeClr val="tx1">
                    <a:tint val="75000"/>
                  </a:schemeClr>
                </a:solidFill>
              </a:defRPr>
            </a:lvl6pPr>
            <a:lvl7pPr marL="3369473" indent="0" algn="ctr">
              <a:buNone/>
              <a:defRPr>
                <a:solidFill>
                  <a:schemeClr val="tx1">
                    <a:tint val="75000"/>
                  </a:schemeClr>
                </a:solidFill>
              </a:defRPr>
            </a:lvl7pPr>
            <a:lvl8pPr marL="3931051" indent="0" algn="ctr">
              <a:buNone/>
              <a:defRPr>
                <a:solidFill>
                  <a:schemeClr val="tx1">
                    <a:tint val="75000"/>
                  </a:schemeClr>
                </a:solidFill>
              </a:defRPr>
            </a:lvl8pPr>
            <a:lvl9pPr marL="449263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9250442" y="6400236"/>
            <a:ext cx="2844800" cy="365125"/>
          </a:xfrm>
          <a:prstGeom prst="rect">
            <a:avLst/>
          </a:prstGeom>
        </p:spPr>
        <p:txBody>
          <a:bodyPr vert="horz" lIns="112316" tIns="56158" rIns="112316" bIns="56158"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200" smtClean="0">
                <a:solidFill>
                  <a:prstClr val="white"/>
                </a:solidFill>
              </a:rPr>
              <a:pPr/>
              <a:t>‹#›</a:t>
            </a:fld>
            <a:endParaRPr lang="en-US" sz="1200" dirty="0">
              <a:solidFill>
                <a:prstClr val="white"/>
              </a:solidFill>
            </a:endParaRPr>
          </a:p>
        </p:txBody>
      </p:sp>
      <p:pic>
        <p:nvPicPr>
          <p:cNvPr id="5" name="Picture 4" descr="Logo&#10;&#10;Description automatically generated">
            <a:extLst>
              <a:ext uri="{FF2B5EF4-FFF2-40B4-BE49-F238E27FC236}">
                <a16:creationId xmlns:a16="http://schemas.microsoft.com/office/drawing/2014/main" id="{927BE041-F0E3-4B1D-B0B6-2984299EC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14216" y="4783873"/>
            <a:ext cx="1281024" cy="1282390"/>
          </a:xfrm>
          <a:prstGeom prst="rect">
            <a:avLst/>
          </a:prstGeom>
        </p:spPr>
      </p:pic>
    </p:spTree>
    <p:extLst>
      <p:ext uri="{BB962C8B-B14F-4D97-AF65-F5344CB8AC3E}">
        <p14:creationId xmlns:p14="http://schemas.microsoft.com/office/powerpoint/2010/main" val="29027587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2" y="990603"/>
            <a:ext cx="10972801"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3"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defTabSz="561579"/>
            <a:endParaRPr lang="en-US" sz="1800" dirty="0">
              <a:solidFill>
                <a:prstClr val="white"/>
              </a:solidFill>
            </a:endParaRPr>
          </a:p>
        </p:txBody>
      </p:sp>
      <p:sp>
        <p:nvSpPr>
          <p:cNvPr id="7" name="Title 1"/>
          <p:cNvSpPr>
            <a:spLocks noGrp="1"/>
          </p:cNvSpPr>
          <p:nvPr>
            <p:ph type="title" hasCustomPrompt="1"/>
          </p:nvPr>
        </p:nvSpPr>
        <p:spPr>
          <a:xfrm>
            <a:off x="3" y="-76200"/>
            <a:ext cx="12192000" cy="731520"/>
          </a:xfrm>
        </p:spPr>
        <p:txBody>
          <a:bodyPr>
            <a:normAutofit/>
          </a:bodyPr>
          <a:lstStyle>
            <a:lvl1pPr>
              <a:defRPr b="1" baseline="0">
                <a:solidFill>
                  <a:schemeClr val="bg1"/>
                </a:solidFill>
              </a:defRPr>
            </a:lvl1pPr>
          </a:lstStyle>
          <a:p>
            <a:r>
              <a:rPr lang="en-US" sz="4400" dirty="0"/>
              <a:t>Click to edit Slide Maser Style</a:t>
            </a:r>
            <a:endParaRPr lang="en-US" sz="4400" u="sng" dirty="0"/>
          </a:p>
        </p:txBody>
      </p:sp>
    </p:spTree>
    <p:extLst>
      <p:ext uri="{BB962C8B-B14F-4D97-AF65-F5344CB8AC3E}">
        <p14:creationId xmlns:p14="http://schemas.microsoft.com/office/powerpoint/2010/main" val="25501636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3"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defTabSz="561579"/>
            <a:endParaRPr lang="en-US" sz="1800" dirty="0">
              <a:solidFill>
                <a:prstClr val="white"/>
              </a:solidFill>
            </a:endParaRPr>
          </a:p>
        </p:txBody>
      </p:sp>
      <p:sp>
        <p:nvSpPr>
          <p:cNvPr id="6" name="Title 1"/>
          <p:cNvSpPr>
            <a:spLocks noGrp="1"/>
          </p:cNvSpPr>
          <p:nvPr>
            <p:ph type="title" hasCustomPrompt="1"/>
          </p:nvPr>
        </p:nvSpPr>
        <p:spPr>
          <a:xfrm>
            <a:off x="3" y="-76200"/>
            <a:ext cx="12192000" cy="731520"/>
          </a:xfrm>
        </p:spPr>
        <p:txBody>
          <a:bodyPr>
            <a:normAutofit/>
          </a:bodyPr>
          <a:lstStyle>
            <a:lvl1pPr>
              <a:defRPr b="1" baseline="0">
                <a:solidFill>
                  <a:schemeClr val="bg1"/>
                </a:solidFill>
              </a:defRPr>
            </a:lvl1pPr>
          </a:lstStyle>
          <a:p>
            <a:r>
              <a:rPr lang="en-US" sz="4400" dirty="0"/>
              <a:t>Click to edit Slide Maser Style</a:t>
            </a:r>
            <a:endParaRPr lang="en-US" sz="4400" u="sng" dirty="0"/>
          </a:p>
        </p:txBody>
      </p:sp>
    </p:spTree>
    <p:extLst>
      <p:ext uri="{BB962C8B-B14F-4D97-AF65-F5344CB8AC3E}">
        <p14:creationId xmlns:p14="http://schemas.microsoft.com/office/powerpoint/2010/main" val="11702653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9" y="273145"/>
            <a:ext cx="4011084" cy="1162051"/>
          </a:xfrm>
        </p:spPr>
        <p:txBody>
          <a:bodyPr anchor="b"/>
          <a:lstStyle>
            <a:lvl1pPr algn="l">
              <a:defRPr sz="2500" b="1"/>
            </a:lvl1pPr>
          </a:lstStyle>
          <a:p>
            <a:r>
              <a:rPr lang="en-US"/>
              <a:t>Click to edit Master title style</a:t>
            </a:r>
          </a:p>
        </p:txBody>
      </p:sp>
      <p:sp>
        <p:nvSpPr>
          <p:cNvPr id="3" name="Content Placeholder 2"/>
          <p:cNvSpPr>
            <a:spLocks noGrp="1"/>
          </p:cNvSpPr>
          <p:nvPr>
            <p:ph idx="1"/>
          </p:nvPr>
        </p:nvSpPr>
        <p:spPr>
          <a:xfrm>
            <a:off x="4766859" y="273058"/>
            <a:ext cx="6815668" cy="5853113"/>
          </a:xfrm>
        </p:spPr>
        <p:txBody>
          <a:bodyPr/>
          <a:lstStyle>
            <a:lvl1pPr>
              <a:defRPr sz="3900"/>
            </a:lvl1pPr>
            <a:lvl2pPr>
              <a:defRPr sz="34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9" y="1435109"/>
            <a:ext cx="4011084" cy="4691063"/>
          </a:xfrm>
        </p:spPr>
        <p:txBody>
          <a:bodyPr/>
          <a:lstStyle>
            <a:lvl1pPr marL="0" indent="0">
              <a:buNone/>
              <a:defRPr sz="1700"/>
            </a:lvl1pPr>
            <a:lvl2pPr marL="561579" indent="0">
              <a:buNone/>
              <a:defRPr sz="1500"/>
            </a:lvl2pPr>
            <a:lvl3pPr marL="1123158" indent="0">
              <a:buNone/>
              <a:defRPr sz="1200"/>
            </a:lvl3pPr>
            <a:lvl4pPr marL="1684736" indent="0">
              <a:buNone/>
              <a:defRPr sz="1100"/>
            </a:lvl4pPr>
            <a:lvl5pPr marL="2246315" indent="0">
              <a:buNone/>
              <a:defRPr sz="1100"/>
            </a:lvl5pPr>
            <a:lvl6pPr marL="2807894" indent="0">
              <a:buNone/>
              <a:defRPr sz="1100"/>
            </a:lvl6pPr>
            <a:lvl7pPr marL="3369473" indent="0">
              <a:buNone/>
              <a:defRPr sz="1100"/>
            </a:lvl7pPr>
            <a:lvl8pPr marL="3931051" indent="0">
              <a:buNone/>
              <a:defRPr sz="1100"/>
            </a:lvl8pPr>
            <a:lvl9pPr marL="4492630" indent="0">
              <a:buNone/>
              <a:defRPr sz="11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847293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612737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384228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561579"/>
            <a:fld id="{D983F1FA-211D-3044-9E35-958DFBC26156}" type="slidenum">
              <a:rPr lang="en-US" smtClean="0">
                <a:solidFill>
                  <a:prstClr val="white"/>
                </a:solidFill>
              </a:rPr>
              <a:pPr defTabSz="561579"/>
              <a:t>‹#›</a:t>
            </a:fld>
            <a:endParaRPr lang="en-US" dirty="0">
              <a:solidFill>
                <a:prstClr val="white"/>
              </a:solidFill>
            </a:endParaRPr>
          </a:p>
        </p:txBody>
      </p:sp>
    </p:spTree>
    <p:extLst>
      <p:ext uri="{BB962C8B-B14F-4D97-AF65-F5344CB8AC3E}">
        <p14:creationId xmlns:p14="http://schemas.microsoft.com/office/powerpoint/2010/main" val="21887619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Fancy 4 Columns w/ picture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100C95F-B9BB-42D1-AFEE-D019E1470646}"/>
              </a:ext>
            </a:extLst>
          </p:cNvPr>
          <p:cNvSpPr>
            <a:spLocks noGrp="1"/>
          </p:cNvSpPr>
          <p:nvPr>
            <p:ph type="pic" sz="quarter" idx="13"/>
          </p:nvPr>
        </p:nvSpPr>
        <p:spPr>
          <a:xfrm>
            <a:off x="822622" y="1272158"/>
            <a:ext cx="10531185" cy="1831262"/>
          </a:xfrm>
          <a:prstGeom prst="rect">
            <a:avLst/>
          </a:prstGeom>
        </p:spPr>
        <p:txBody>
          <a:bodyPr/>
          <a:lstStyle/>
          <a:p>
            <a:endParaRPr lang="en-US" dirty="0"/>
          </a:p>
        </p:txBody>
      </p:sp>
      <p:sp>
        <p:nvSpPr>
          <p:cNvPr id="2" name="Title 1">
            <a:extLst>
              <a:ext uri="{FF2B5EF4-FFF2-40B4-BE49-F238E27FC236}">
                <a16:creationId xmlns:a16="http://schemas.microsoft.com/office/drawing/2014/main" id="{DD41C616-7618-4623-BB60-4CDF128E42CB}"/>
              </a:ext>
            </a:extLst>
          </p:cNvPr>
          <p:cNvSpPr>
            <a:spLocks noGrp="1"/>
          </p:cNvSpPr>
          <p:nvPr>
            <p:ph type="title"/>
          </p:nvPr>
        </p:nvSpPr>
        <p:spPr>
          <a:xfrm>
            <a:off x="821494" y="361452"/>
            <a:ext cx="10532307" cy="640080"/>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A15695C-8BB5-46D9-81AB-C71F489FE92A}"/>
              </a:ext>
            </a:extLst>
          </p:cNvPr>
          <p:cNvSpPr>
            <a:spLocks noGrp="1"/>
          </p:cNvSpPr>
          <p:nvPr>
            <p:ph type="sldNum" sz="quarter" idx="14"/>
          </p:nvPr>
        </p:nvSpPr>
        <p:spPr/>
        <p:txBody>
          <a:bodyPr/>
          <a:lstStyle/>
          <a:p>
            <a:fld id="{7519E44A-A233-4C84-8889-3FE4AAF5D8F7}" type="slidenum">
              <a:rPr lang="en-US" smtClean="0"/>
              <a:pPr/>
              <a:t>‹#›</a:t>
            </a:fld>
            <a:endParaRPr lang="en-US" dirty="0"/>
          </a:p>
        </p:txBody>
      </p:sp>
      <p:sp>
        <p:nvSpPr>
          <p:cNvPr id="18" name="Content Placeholder 2">
            <a:extLst>
              <a:ext uri="{FF2B5EF4-FFF2-40B4-BE49-F238E27FC236}">
                <a16:creationId xmlns:a16="http://schemas.microsoft.com/office/drawing/2014/main" id="{C611026C-DE95-40B5-B4DE-24BA62ECD4C6}"/>
              </a:ext>
            </a:extLst>
          </p:cNvPr>
          <p:cNvSpPr>
            <a:spLocks noGrp="1"/>
          </p:cNvSpPr>
          <p:nvPr>
            <p:ph sz="half" idx="1"/>
          </p:nvPr>
        </p:nvSpPr>
        <p:spPr>
          <a:xfrm>
            <a:off x="808938" y="3446133"/>
            <a:ext cx="2420472" cy="2412829"/>
          </a:xfrm>
          <a:prstGeom prst="rect">
            <a:avLst/>
          </a:prstGeom>
        </p:spPr>
        <p:txBody>
          <a:bodyPr>
            <a:normAutofit/>
          </a:bodyPr>
          <a:lstStyle>
            <a:lvl1pPr marL="336947" indent="-336947">
              <a:defRPr sz="2900" b="0">
                <a:solidFill>
                  <a:srgbClr val="003F72"/>
                </a:solidFill>
              </a:defRPr>
            </a:lvl1pPr>
            <a:lvl2pPr marL="673895" indent="-336947">
              <a:defRPr sz="2500">
                <a:solidFill>
                  <a:srgbClr val="003F72"/>
                </a:solidFill>
              </a:defRPr>
            </a:lvl2pPr>
            <a:lvl3pPr marL="1010842" indent="-336947">
              <a:defRPr sz="2200">
                <a:solidFill>
                  <a:srgbClr val="003F72"/>
                </a:solidFill>
              </a:defRPr>
            </a:lvl3pPr>
            <a:lvl4pPr marL="1347789" indent="-336947">
              <a:defRPr sz="2000">
                <a:solidFill>
                  <a:srgbClr val="003F72"/>
                </a:solidFill>
              </a:defRPr>
            </a:lvl4pPr>
            <a:lvl5pPr marL="1684736" indent="-336947">
              <a:defRPr sz="2000">
                <a:solidFill>
                  <a:srgbClr val="003F7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a:extLst>
              <a:ext uri="{FF2B5EF4-FFF2-40B4-BE49-F238E27FC236}">
                <a16:creationId xmlns:a16="http://schemas.microsoft.com/office/drawing/2014/main" id="{3A61864A-E36E-46AB-BB92-BBADF8833393}"/>
              </a:ext>
            </a:extLst>
          </p:cNvPr>
          <p:cNvSpPr>
            <a:spLocks noGrp="1"/>
          </p:cNvSpPr>
          <p:nvPr>
            <p:ph sz="half" idx="18"/>
          </p:nvPr>
        </p:nvSpPr>
        <p:spPr>
          <a:xfrm>
            <a:off x="3492012" y="3446126"/>
            <a:ext cx="2420472" cy="2412830"/>
          </a:xfrm>
          <a:prstGeom prst="rect">
            <a:avLst/>
          </a:prstGeom>
        </p:spPr>
        <p:txBody>
          <a:bodyPr>
            <a:normAutofit/>
          </a:bodyPr>
          <a:lstStyle>
            <a:lvl1pPr marL="336947" indent="-336947">
              <a:defRPr sz="2900" b="0">
                <a:solidFill>
                  <a:srgbClr val="003F72"/>
                </a:solidFill>
              </a:defRPr>
            </a:lvl1pPr>
            <a:lvl2pPr marL="673895" indent="-336947">
              <a:defRPr sz="2500">
                <a:solidFill>
                  <a:srgbClr val="003F72"/>
                </a:solidFill>
              </a:defRPr>
            </a:lvl2pPr>
            <a:lvl3pPr marL="1010842" indent="-336947">
              <a:defRPr sz="2200">
                <a:solidFill>
                  <a:srgbClr val="003F72"/>
                </a:solidFill>
              </a:defRPr>
            </a:lvl3pPr>
            <a:lvl4pPr marL="1347789" indent="-336947">
              <a:defRPr sz="2000">
                <a:solidFill>
                  <a:srgbClr val="003F72"/>
                </a:solidFill>
              </a:defRPr>
            </a:lvl4pPr>
            <a:lvl5pPr marL="1684736" indent="-336947">
              <a:defRPr sz="2000">
                <a:solidFill>
                  <a:srgbClr val="003F7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a:extLst>
              <a:ext uri="{FF2B5EF4-FFF2-40B4-BE49-F238E27FC236}">
                <a16:creationId xmlns:a16="http://schemas.microsoft.com/office/drawing/2014/main" id="{2BC29DB2-D031-47EE-A23F-46506CF7CBDF}"/>
              </a:ext>
            </a:extLst>
          </p:cNvPr>
          <p:cNvSpPr>
            <a:spLocks noGrp="1"/>
          </p:cNvSpPr>
          <p:nvPr>
            <p:ph sz="half" idx="19"/>
          </p:nvPr>
        </p:nvSpPr>
        <p:spPr>
          <a:xfrm>
            <a:off x="6207390" y="3446132"/>
            <a:ext cx="2420472" cy="2412831"/>
          </a:xfrm>
          <a:prstGeom prst="rect">
            <a:avLst/>
          </a:prstGeom>
        </p:spPr>
        <p:txBody>
          <a:bodyPr>
            <a:normAutofit/>
          </a:bodyPr>
          <a:lstStyle>
            <a:lvl1pPr marL="336947" indent="-336947">
              <a:defRPr sz="2900" b="0">
                <a:solidFill>
                  <a:srgbClr val="003F72"/>
                </a:solidFill>
              </a:defRPr>
            </a:lvl1pPr>
            <a:lvl2pPr marL="673895" indent="-336947">
              <a:defRPr sz="2500">
                <a:solidFill>
                  <a:srgbClr val="003F72"/>
                </a:solidFill>
              </a:defRPr>
            </a:lvl2pPr>
            <a:lvl3pPr marL="1010842" indent="-336947">
              <a:defRPr sz="2200">
                <a:solidFill>
                  <a:srgbClr val="003F72"/>
                </a:solidFill>
              </a:defRPr>
            </a:lvl3pPr>
            <a:lvl4pPr marL="1347789" indent="-336947">
              <a:defRPr sz="2000">
                <a:solidFill>
                  <a:srgbClr val="003F72"/>
                </a:solidFill>
              </a:defRPr>
            </a:lvl4pPr>
            <a:lvl5pPr marL="1684736" indent="-336947">
              <a:defRPr sz="2000">
                <a:solidFill>
                  <a:srgbClr val="003F7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Content Placeholder 2">
            <a:extLst>
              <a:ext uri="{FF2B5EF4-FFF2-40B4-BE49-F238E27FC236}">
                <a16:creationId xmlns:a16="http://schemas.microsoft.com/office/drawing/2014/main" id="{14312215-6616-4305-9824-99A87CAD2F76}"/>
              </a:ext>
            </a:extLst>
          </p:cNvPr>
          <p:cNvSpPr>
            <a:spLocks noGrp="1"/>
          </p:cNvSpPr>
          <p:nvPr>
            <p:ph sz="half" idx="20"/>
          </p:nvPr>
        </p:nvSpPr>
        <p:spPr>
          <a:xfrm>
            <a:off x="8934055" y="3437849"/>
            <a:ext cx="2420472" cy="2412832"/>
          </a:xfrm>
          <a:prstGeom prst="rect">
            <a:avLst/>
          </a:prstGeom>
        </p:spPr>
        <p:txBody>
          <a:bodyPr>
            <a:normAutofit/>
          </a:bodyPr>
          <a:lstStyle>
            <a:lvl1pPr marL="336947" indent="-336947">
              <a:defRPr sz="2900" b="0">
                <a:solidFill>
                  <a:srgbClr val="003F72"/>
                </a:solidFill>
              </a:defRPr>
            </a:lvl1pPr>
            <a:lvl2pPr marL="673895" indent="-336947">
              <a:defRPr sz="2500">
                <a:solidFill>
                  <a:srgbClr val="003F72"/>
                </a:solidFill>
              </a:defRPr>
            </a:lvl2pPr>
            <a:lvl3pPr marL="1010842" indent="-336947">
              <a:defRPr sz="2200">
                <a:solidFill>
                  <a:srgbClr val="003F72"/>
                </a:solidFill>
              </a:defRPr>
            </a:lvl3pPr>
            <a:lvl4pPr marL="1347789" indent="-336947">
              <a:defRPr sz="2000">
                <a:solidFill>
                  <a:srgbClr val="003F72"/>
                </a:solidFill>
              </a:defRPr>
            </a:lvl4pPr>
            <a:lvl5pPr marL="1684736" indent="-336947">
              <a:defRPr sz="2000">
                <a:solidFill>
                  <a:srgbClr val="003F7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6819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561579"/>
            <a:fld id="{D983F1FA-211D-3044-9E35-958DFBC26156}" type="slidenum">
              <a:rPr lang="en-US" smtClean="0">
                <a:solidFill>
                  <a:prstClr val="white"/>
                </a:solidFill>
              </a:rPr>
              <a:pPr defTabSz="561579"/>
              <a:t>‹#›</a:t>
            </a:fld>
            <a:endParaRPr lang="en-US" dirty="0">
              <a:solidFill>
                <a:prstClr val="white"/>
              </a:solidFill>
            </a:endParaRPr>
          </a:p>
        </p:txBody>
      </p:sp>
      <p:sp>
        <p:nvSpPr>
          <p:cNvPr id="4" name="Rectangle 3"/>
          <p:cNvSpPr/>
          <p:nvPr userDrawn="1"/>
        </p:nvSpPr>
        <p:spPr>
          <a:xfrm>
            <a:off x="3" y="5376958"/>
            <a:ext cx="12192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a:endParaRPr lang="en-US" sz="1800" dirty="0">
              <a:solidFill>
                <a:prstClr val="white"/>
              </a:solidFill>
            </a:endParaRPr>
          </a:p>
        </p:txBody>
      </p:sp>
      <p:sp>
        <p:nvSpPr>
          <p:cNvPr id="6" name="Title 1"/>
          <p:cNvSpPr txBox="1">
            <a:spLocks/>
          </p:cNvSpPr>
          <p:nvPr userDrawn="1"/>
        </p:nvSpPr>
        <p:spPr>
          <a:xfrm>
            <a:off x="3895121" y="4803737"/>
            <a:ext cx="7700433" cy="450535"/>
          </a:xfrm>
          <a:prstGeom prst="rect">
            <a:avLst/>
          </a:prstGeom>
          <a:ln>
            <a:solidFill>
              <a:schemeClr val="bg1"/>
            </a:solidFill>
          </a:ln>
        </p:spPr>
        <p:txBody>
          <a:bodyPr vert="horz" lIns="112316" tIns="56158" rIns="112316" bIns="56158"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500" dirty="0">
                <a:solidFill>
                  <a:srgbClr val="000000"/>
                </a:solidFill>
              </a:rPr>
              <a:t>August 30, 2017</a:t>
            </a:r>
          </a:p>
        </p:txBody>
      </p:sp>
      <p:grpSp>
        <p:nvGrpSpPr>
          <p:cNvPr id="12" name="Group 11"/>
          <p:cNvGrpSpPr/>
          <p:nvPr userDrawn="1"/>
        </p:nvGrpSpPr>
        <p:grpSpPr>
          <a:xfrm>
            <a:off x="1714249" y="1694041"/>
            <a:ext cx="8763504"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4100" b="1" spc="-123"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6600" b="1" dirty="0">
                  <a:solidFill>
                    <a:srgbClr val="00B0F0"/>
                  </a:solidFill>
                  <a:latin typeface="Arial" panose="020B0604020202020204" pitchFamily="34" charset="0"/>
                  <a:cs typeface="Arial" panose="020B0604020202020204" pitchFamily="34" charset="0"/>
                </a:rPr>
                <a:t>Key Leaders </a:t>
              </a:r>
              <a:br>
                <a:rPr lang="en-US" sz="6600" b="1" dirty="0">
                  <a:solidFill>
                    <a:srgbClr val="00B0F0"/>
                  </a:solidFill>
                  <a:latin typeface="Arial" panose="020B0604020202020204" pitchFamily="34" charset="0"/>
                  <a:cs typeface="Arial" panose="020B0604020202020204" pitchFamily="34" charset="0"/>
                </a:rPr>
              </a:br>
              <a:r>
                <a:rPr lang="en-US" sz="66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1552" y="5644913"/>
            <a:ext cx="4064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486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561579"/>
            <a:fld id="{D983F1FA-211D-3044-9E35-958DFBC26156}" type="slidenum">
              <a:rPr lang="en-US" smtClean="0">
                <a:solidFill>
                  <a:prstClr val="white"/>
                </a:solidFill>
              </a:rPr>
              <a:pPr defTabSz="561579"/>
              <a:t>‹#›</a:t>
            </a:fld>
            <a:endParaRPr lang="en-US" dirty="0">
              <a:solidFill>
                <a:prstClr val="white"/>
              </a:solidFill>
            </a:endParaRPr>
          </a:p>
        </p:txBody>
      </p:sp>
      <p:sp>
        <p:nvSpPr>
          <p:cNvPr id="4" name="Rectangle 3"/>
          <p:cNvSpPr/>
          <p:nvPr userDrawn="1"/>
        </p:nvSpPr>
        <p:spPr>
          <a:xfrm>
            <a:off x="3"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defTabSz="561579"/>
            <a:endParaRPr lang="en-US" sz="1800" dirty="0">
              <a:solidFill>
                <a:prstClr val="white"/>
              </a:solidFill>
            </a:endParaRPr>
          </a:p>
        </p:txBody>
      </p:sp>
      <p:sp>
        <p:nvSpPr>
          <p:cNvPr id="5" name="Title 1"/>
          <p:cNvSpPr>
            <a:spLocks noGrp="1"/>
          </p:cNvSpPr>
          <p:nvPr>
            <p:ph type="title" hasCustomPrompt="1"/>
          </p:nvPr>
        </p:nvSpPr>
        <p:spPr>
          <a:xfrm>
            <a:off x="3" y="-76200"/>
            <a:ext cx="12192000" cy="731520"/>
          </a:xfrm>
        </p:spPr>
        <p:txBody>
          <a:bodyPr>
            <a:normAutofit/>
          </a:bodyPr>
          <a:lstStyle>
            <a:lvl1pPr>
              <a:defRPr b="1" baseline="0">
                <a:solidFill>
                  <a:schemeClr val="bg1"/>
                </a:solidFill>
              </a:defRPr>
            </a:lvl1pPr>
          </a:lstStyle>
          <a:p>
            <a:r>
              <a:rPr lang="en-US" sz="4400" dirty="0"/>
              <a:t>Agenda</a:t>
            </a:r>
            <a:endParaRPr lang="en-US" sz="4400" u="sng" dirty="0"/>
          </a:p>
        </p:txBody>
      </p:sp>
      <p:sp>
        <p:nvSpPr>
          <p:cNvPr id="6" name="TextBox 5"/>
          <p:cNvSpPr txBox="1"/>
          <p:nvPr userDrawn="1"/>
        </p:nvSpPr>
        <p:spPr>
          <a:xfrm>
            <a:off x="441832" y="1659468"/>
            <a:ext cx="11308337" cy="390412"/>
          </a:xfrm>
          <a:prstGeom prst="rect">
            <a:avLst/>
          </a:prstGeom>
          <a:solidFill>
            <a:srgbClr val="00B0F0"/>
          </a:solidFill>
        </p:spPr>
        <p:txBody>
          <a:bodyPr wrap="square" lIns="112316" tIns="56158" rIns="112316" bIns="56158" rtlCol="0">
            <a:spAutoFit/>
          </a:bodyPr>
          <a:lstStyle/>
          <a:p>
            <a:endParaRPr lang="en-US" sz="1800" dirty="0">
              <a:solidFill>
                <a:srgbClr val="000000"/>
              </a:solidFill>
            </a:endParaRPr>
          </a:p>
        </p:txBody>
      </p:sp>
      <p:sp>
        <p:nvSpPr>
          <p:cNvPr id="7" name="TextBox 6"/>
          <p:cNvSpPr txBox="1"/>
          <p:nvPr userDrawn="1"/>
        </p:nvSpPr>
        <p:spPr>
          <a:xfrm>
            <a:off x="863591" y="2643181"/>
            <a:ext cx="10522964" cy="1075215"/>
          </a:xfrm>
          <a:prstGeom prst="rect">
            <a:avLst/>
          </a:prstGeom>
          <a:noFill/>
        </p:spPr>
        <p:txBody>
          <a:bodyPr wrap="square" lIns="112316" tIns="56158" rIns="112316" bIns="56158" rtlCol="0" anchor="ctr">
            <a:spAutoFit/>
          </a:bodyPr>
          <a:lstStyle/>
          <a:p>
            <a:pPr marL="0" lvl="1" indent="-421184">
              <a:spcBef>
                <a:spcPts val="1474"/>
              </a:spcBef>
              <a:buFont typeface="+mj-lt"/>
              <a:buAutoNum type="arabicPeriod"/>
            </a:pPr>
            <a:r>
              <a:rPr lang="en-US" sz="2500" b="1" dirty="0">
                <a:solidFill>
                  <a:srgbClr val="000000"/>
                </a:solidFill>
              </a:rPr>
              <a:t>Good News Story</a:t>
            </a:r>
          </a:p>
          <a:p>
            <a:pPr marL="0" lvl="1">
              <a:spcBef>
                <a:spcPts val="1474"/>
              </a:spcBef>
            </a:pPr>
            <a:endParaRPr lang="en-US" sz="2500" b="1" dirty="0">
              <a:solidFill>
                <a:srgbClr val="000000"/>
              </a:solidFill>
            </a:endParaRPr>
          </a:p>
        </p:txBody>
      </p:sp>
    </p:spTree>
    <p:extLst>
      <p:ext uri="{BB962C8B-B14F-4D97-AF65-F5344CB8AC3E}">
        <p14:creationId xmlns:p14="http://schemas.microsoft.com/office/powerpoint/2010/main" val="28536516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561579"/>
            <a:fld id="{D983F1FA-211D-3044-9E35-958DFBC26156}" type="slidenum">
              <a:rPr lang="en-US" smtClean="0">
                <a:solidFill>
                  <a:prstClr val="white"/>
                </a:solidFill>
              </a:rPr>
              <a:pPr defTabSz="561579"/>
              <a:t>‹#›</a:t>
            </a:fld>
            <a:endParaRPr lang="en-US" dirty="0">
              <a:solidFill>
                <a:prstClr val="white"/>
              </a:solidFill>
            </a:endParaRPr>
          </a:p>
        </p:txBody>
      </p:sp>
      <p:sp>
        <p:nvSpPr>
          <p:cNvPr id="4" name="Rectangle 3"/>
          <p:cNvSpPr/>
          <p:nvPr userDrawn="1"/>
        </p:nvSpPr>
        <p:spPr>
          <a:xfrm>
            <a:off x="3"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defTabSz="561579"/>
            <a:endParaRPr lang="en-US" sz="1800" dirty="0">
              <a:solidFill>
                <a:prstClr val="white"/>
              </a:solidFill>
            </a:endParaRPr>
          </a:p>
        </p:txBody>
      </p:sp>
      <p:sp>
        <p:nvSpPr>
          <p:cNvPr id="5" name="Title 1"/>
          <p:cNvSpPr>
            <a:spLocks noGrp="1"/>
          </p:cNvSpPr>
          <p:nvPr>
            <p:ph type="title" hasCustomPrompt="1"/>
          </p:nvPr>
        </p:nvSpPr>
        <p:spPr>
          <a:xfrm>
            <a:off x="3" y="-76200"/>
            <a:ext cx="12192000" cy="731520"/>
          </a:xfrm>
        </p:spPr>
        <p:txBody>
          <a:bodyPr>
            <a:normAutofit/>
          </a:bodyPr>
          <a:lstStyle>
            <a:lvl1pPr>
              <a:defRPr b="1" baseline="0">
                <a:solidFill>
                  <a:schemeClr val="bg1"/>
                </a:solidFill>
              </a:defRPr>
            </a:lvl1pPr>
          </a:lstStyle>
          <a:p>
            <a:r>
              <a:rPr lang="en-US" sz="4400" dirty="0"/>
              <a:t>Click to edit Slide Maser Style</a:t>
            </a:r>
            <a:endParaRPr lang="en-US" sz="4400" u="sng" dirty="0"/>
          </a:p>
        </p:txBody>
      </p:sp>
    </p:spTree>
    <p:extLst>
      <p:ext uri="{BB962C8B-B14F-4D97-AF65-F5344CB8AC3E}">
        <p14:creationId xmlns:p14="http://schemas.microsoft.com/office/powerpoint/2010/main" val="3133738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2" y="990603"/>
            <a:ext cx="10972801"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3"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defTabSz="561579"/>
            <a:endParaRPr lang="en-US" sz="1800" dirty="0">
              <a:solidFill>
                <a:prstClr val="white"/>
              </a:solidFill>
            </a:endParaRPr>
          </a:p>
        </p:txBody>
      </p:sp>
      <p:sp>
        <p:nvSpPr>
          <p:cNvPr id="7" name="Title 1"/>
          <p:cNvSpPr>
            <a:spLocks noGrp="1"/>
          </p:cNvSpPr>
          <p:nvPr>
            <p:ph type="title" hasCustomPrompt="1"/>
          </p:nvPr>
        </p:nvSpPr>
        <p:spPr>
          <a:xfrm>
            <a:off x="3" y="-76200"/>
            <a:ext cx="12192000" cy="731520"/>
          </a:xfrm>
        </p:spPr>
        <p:txBody>
          <a:bodyPr>
            <a:normAutofit/>
          </a:bodyPr>
          <a:lstStyle>
            <a:lvl1pPr>
              <a:defRPr b="1" baseline="0">
                <a:solidFill>
                  <a:schemeClr val="bg1"/>
                </a:solidFill>
              </a:defRPr>
            </a:lvl1pPr>
          </a:lstStyle>
          <a:p>
            <a:r>
              <a:rPr lang="en-US" sz="4400" dirty="0"/>
              <a:t>Click to edit Slide Maser Style</a:t>
            </a:r>
            <a:endParaRPr lang="en-US" sz="4400" u="sng" dirty="0"/>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pic>
        <p:nvPicPr>
          <p:cNvPr id="8" name="Picture 7" descr="Logo&#10;&#10;Description automatically generated">
            <a:extLst>
              <a:ext uri="{FF2B5EF4-FFF2-40B4-BE49-F238E27FC236}">
                <a16:creationId xmlns:a16="http://schemas.microsoft.com/office/drawing/2014/main" id="{A34D0DFA-D94C-4758-8E96-DBED1ECE04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14216" y="4783873"/>
            <a:ext cx="1281024" cy="1282390"/>
          </a:xfrm>
          <a:prstGeom prst="rect">
            <a:avLst/>
          </a:prstGeom>
        </p:spPr>
      </p:pic>
    </p:spTree>
    <p:extLst>
      <p:ext uri="{BB962C8B-B14F-4D97-AF65-F5344CB8AC3E}">
        <p14:creationId xmlns:p14="http://schemas.microsoft.com/office/powerpoint/2010/main" val="3578199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523"/>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1" cy="1752600"/>
          </a:xfrm>
        </p:spPr>
        <p:txBody>
          <a:bodyPr/>
          <a:lstStyle>
            <a:lvl1pPr marL="0" indent="0" algn="ctr">
              <a:buNone/>
              <a:defRPr>
                <a:solidFill>
                  <a:schemeClr val="tx1">
                    <a:tint val="75000"/>
                  </a:schemeClr>
                </a:solidFill>
              </a:defRPr>
            </a:lvl1pPr>
            <a:lvl2pPr marL="561579" indent="0" algn="ctr">
              <a:buNone/>
              <a:defRPr>
                <a:solidFill>
                  <a:schemeClr val="tx1">
                    <a:tint val="75000"/>
                  </a:schemeClr>
                </a:solidFill>
              </a:defRPr>
            </a:lvl2pPr>
            <a:lvl3pPr marL="1123158" indent="0" algn="ctr">
              <a:buNone/>
              <a:defRPr>
                <a:solidFill>
                  <a:schemeClr val="tx1">
                    <a:tint val="75000"/>
                  </a:schemeClr>
                </a:solidFill>
              </a:defRPr>
            </a:lvl3pPr>
            <a:lvl4pPr marL="1684736" indent="0" algn="ctr">
              <a:buNone/>
              <a:defRPr>
                <a:solidFill>
                  <a:schemeClr val="tx1">
                    <a:tint val="75000"/>
                  </a:schemeClr>
                </a:solidFill>
              </a:defRPr>
            </a:lvl4pPr>
            <a:lvl5pPr marL="2246315" indent="0" algn="ctr">
              <a:buNone/>
              <a:defRPr>
                <a:solidFill>
                  <a:schemeClr val="tx1">
                    <a:tint val="75000"/>
                  </a:schemeClr>
                </a:solidFill>
              </a:defRPr>
            </a:lvl5pPr>
            <a:lvl6pPr marL="2807894" indent="0" algn="ctr">
              <a:buNone/>
              <a:defRPr>
                <a:solidFill>
                  <a:schemeClr val="tx1">
                    <a:tint val="75000"/>
                  </a:schemeClr>
                </a:solidFill>
              </a:defRPr>
            </a:lvl6pPr>
            <a:lvl7pPr marL="3369473" indent="0" algn="ctr">
              <a:buNone/>
              <a:defRPr>
                <a:solidFill>
                  <a:schemeClr val="tx1">
                    <a:tint val="75000"/>
                  </a:schemeClr>
                </a:solidFill>
              </a:defRPr>
            </a:lvl7pPr>
            <a:lvl8pPr marL="3931051" indent="0" algn="ctr">
              <a:buNone/>
              <a:defRPr>
                <a:solidFill>
                  <a:schemeClr val="tx1">
                    <a:tint val="75000"/>
                  </a:schemeClr>
                </a:solidFill>
              </a:defRPr>
            </a:lvl8pPr>
            <a:lvl9pPr marL="449263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9250442" y="6400236"/>
            <a:ext cx="2844800" cy="365125"/>
          </a:xfrm>
          <a:prstGeom prst="rect">
            <a:avLst/>
          </a:prstGeom>
        </p:spPr>
        <p:txBody>
          <a:bodyPr vert="horz" lIns="112316" tIns="56158" rIns="112316" bIns="56158"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200" smtClean="0">
                <a:solidFill>
                  <a:prstClr val="white"/>
                </a:solidFill>
              </a:rPr>
              <a:pPr/>
              <a:t>‹#›</a:t>
            </a:fld>
            <a:endParaRPr lang="en-US" sz="1200" dirty="0">
              <a:solidFill>
                <a:prstClr val="white"/>
              </a:solidFill>
            </a:endParaRPr>
          </a:p>
        </p:txBody>
      </p:sp>
    </p:spTree>
    <p:extLst>
      <p:ext uri="{BB962C8B-B14F-4D97-AF65-F5344CB8AC3E}">
        <p14:creationId xmlns:p14="http://schemas.microsoft.com/office/powerpoint/2010/main" val="40410337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2" y="990603"/>
            <a:ext cx="10972801"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3"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defTabSz="561579"/>
            <a:endParaRPr lang="en-US" sz="1800" dirty="0">
              <a:solidFill>
                <a:prstClr val="white"/>
              </a:solidFill>
            </a:endParaRPr>
          </a:p>
        </p:txBody>
      </p:sp>
      <p:sp>
        <p:nvSpPr>
          <p:cNvPr id="7" name="Title 1"/>
          <p:cNvSpPr>
            <a:spLocks noGrp="1"/>
          </p:cNvSpPr>
          <p:nvPr>
            <p:ph type="title" hasCustomPrompt="1"/>
          </p:nvPr>
        </p:nvSpPr>
        <p:spPr>
          <a:xfrm>
            <a:off x="3" y="-76200"/>
            <a:ext cx="12192000" cy="731520"/>
          </a:xfrm>
        </p:spPr>
        <p:txBody>
          <a:bodyPr>
            <a:normAutofit/>
          </a:bodyPr>
          <a:lstStyle>
            <a:lvl1pPr>
              <a:defRPr b="1" baseline="0">
                <a:solidFill>
                  <a:schemeClr val="bg1"/>
                </a:solidFill>
              </a:defRPr>
            </a:lvl1pPr>
          </a:lstStyle>
          <a:p>
            <a:r>
              <a:rPr lang="en-US" sz="4400" dirty="0"/>
              <a:t>Click to edit Slide Maser Style</a:t>
            </a:r>
            <a:endParaRPr lang="en-US" sz="4400" u="sng" dirty="0"/>
          </a:p>
        </p:txBody>
      </p:sp>
    </p:spTree>
    <p:extLst>
      <p:ext uri="{BB962C8B-B14F-4D97-AF65-F5344CB8AC3E}">
        <p14:creationId xmlns:p14="http://schemas.microsoft.com/office/powerpoint/2010/main" val="2293519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3"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defTabSz="561579"/>
            <a:endParaRPr lang="en-US" sz="1800" dirty="0">
              <a:solidFill>
                <a:prstClr val="white"/>
              </a:solidFill>
            </a:endParaRPr>
          </a:p>
        </p:txBody>
      </p:sp>
      <p:sp>
        <p:nvSpPr>
          <p:cNvPr id="6" name="Title 1"/>
          <p:cNvSpPr>
            <a:spLocks noGrp="1"/>
          </p:cNvSpPr>
          <p:nvPr>
            <p:ph type="title" hasCustomPrompt="1"/>
          </p:nvPr>
        </p:nvSpPr>
        <p:spPr>
          <a:xfrm>
            <a:off x="3" y="-76200"/>
            <a:ext cx="12192000" cy="731520"/>
          </a:xfrm>
        </p:spPr>
        <p:txBody>
          <a:bodyPr>
            <a:normAutofit/>
          </a:bodyPr>
          <a:lstStyle>
            <a:lvl1pPr>
              <a:defRPr b="1" baseline="0">
                <a:solidFill>
                  <a:schemeClr val="bg1"/>
                </a:solidFill>
              </a:defRPr>
            </a:lvl1pPr>
          </a:lstStyle>
          <a:p>
            <a:r>
              <a:rPr lang="en-US" sz="4400" dirty="0"/>
              <a:t>Click to edit Slide Maser Style</a:t>
            </a:r>
            <a:endParaRPr lang="en-US" sz="4400" u="sng" dirty="0"/>
          </a:p>
        </p:txBody>
      </p:sp>
    </p:spTree>
    <p:extLst>
      <p:ext uri="{BB962C8B-B14F-4D97-AF65-F5344CB8AC3E}">
        <p14:creationId xmlns:p14="http://schemas.microsoft.com/office/powerpoint/2010/main" val="26060644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9" y="273145"/>
            <a:ext cx="4011084" cy="1162051"/>
          </a:xfrm>
        </p:spPr>
        <p:txBody>
          <a:bodyPr anchor="b"/>
          <a:lstStyle>
            <a:lvl1pPr algn="l">
              <a:defRPr sz="2500" b="1"/>
            </a:lvl1pPr>
          </a:lstStyle>
          <a:p>
            <a:r>
              <a:rPr lang="en-US"/>
              <a:t>Click to edit Master title style</a:t>
            </a:r>
          </a:p>
        </p:txBody>
      </p:sp>
      <p:sp>
        <p:nvSpPr>
          <p:cNvPr id="3" name="Content Placeholder 2"/>
          <p:cNvSpPr>
            <a:spLocks noGrp="1"/>
          </p:cNvSpPr>
          <p:nvPr>
            <p:ph idx="1"/>
          </p:nvPr>
        </p:nvSpPr>
        <p:spPr>
          <a:xfrm>
            <a:off x="4766859" y="273058"/>
            <a:ext cx="6815668" cy="5853113"/>
          </a:xfrm>
        </p:spPr>
        <p:txBody>
          <a:bodyPr/>
          <a:lstStyle>
            <a:lvl1pPr>
              <a:defRPr sz="3900"/>
            </a:lvl1pPr>
            <a:lvl2pPr>
              <a:defRPr sz="34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9" y="1435109"/>
            <a:ext cx="4011084" cy="4691063"/>
          </a:xfrm>
        </p:spPr>
        <p:txBody>
          <a:bodyPr/>
          <a:lstStyle>
            <a:lvl1pPr marL="0" indent="0">
              <a:buNone/>
              <a:defRPr sz="1700"/>
            </a:lvl1pPr>
            <a:lvl2pPr marL="561579" indent="0">
              <a:buNone/>
              <a:defRPr sz="1500"/>
            </a:lvl2pPr>
            <a:lvl3pPr marL="1123158" indent="0">
              <a:buNone/>
              <a:defRPr sz="1200"/>
            </a:lvl3pPr>
            <a:lvl4pPr marL="1684736" indent="0">
              <a:buNone/>
              <a:defRPr sz="1100"/>
            </a:lvl4pPr>
            <a:lvl5pPr marL="2246315" indent="0">
              <a:buNone/>
              <a:defRPr sz="1100"/>
            </a:lvl5pPr>
            <a:lvl6pPr marL="2807894" indent="0">
              <a:buNone/>
              <a:defRPr sz="1100"/>
            </a:lvl6pPr>
            <a:lvl7pPr marL="3369473" indent="0">
              <a:buNone/>
              <a:defRPr sz="1100"/>
            </a:lvl7pPr>
            <a:lvl8pPr marL="3931051" indent="0">
              <a:buNone/>
              <a:defRPr sz="1100"/>
            </a:lvl8pPr>
            <a:lvl9pPr marL="4492630" indent="0">
              <a:buNone/>
              <a:defRPr sz="11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080001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139975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074721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561579"/>
            <a:fld id="{D983F1FA-211D-3044-9E35-958DFBC26156}" type="slidenum">
              <a:rPr lang="en-US" smtClean="0">
                <a:solidFill>
                  <a:prstClr val="white"/>
                </a:solidFill>
              </a:rPr>
              <a:pPr defTabSz="561579"/>
              <a:t>‹#›</a:t>
            </a:fld>
            <a:endParaRPr lang="en-US" dirty="0">
              <a:solidFill>
                <a:prstClr val="white"/>
              </a:solidFill>
            </a:endParaRPr>
          </a:p>
        </p:txBody>
      </p:sp>
    </p:spTree>
    <p:extLst>
      <p:ext uri="{BB962C8B-B14F-4D97-AF65-F5344CB8AC3E}">
        <p14:creationId xmlns:p14="http://schemas.microsoft.com/office/powerpoint/2010/main" val="37635042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Fancy 4 Columns w/ picture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100C95F-B9BB-42D1-AFEE-D019E1470646}"/>
              </a:ext>
            </a:extLst>
          </p:cNvPr>
          <p:cNvSpPr>
            <a:spLocks noGrp="1"/>
          </p:cNvSpPr>
          <p:nvPr>
            <p:ph type="pic" sz="quarter" idx="13"/>
          </p:nvPr>
        </p:nvSpPr>
        <p:spPr>
          <a:xfrm>
            <a:off x="822622" y="1272158"/>
            <a:ext cx="10531185" cy="1831262"/>
          </a:xfrm>
          <a:prstGeom prst="rect">
            <a:avLst/>
          </a:prstGeom>
        </p:spPr>
        <p:txBody>
          <a:bodyPr/>
          <a:lstStyle/>
          <a:p>
            <a:endParaRPr lang="en-US" dirty="0"/>
          </a:p>
        </p:txBody>
      </p:sp>
      <p:sp>
        <p:nvSpPr>
          <p:cNvPr id="2" name="Title 1">
            <a:extLst>
              <a:ext uri="{FF2B5EF4-FFF2-40B4-BE49-F238E27FC236}">
                <a16:creationId xmlns:a16="http://schemas.microsoft.com/office/drawing/2014/main" id="{DD41C616-7618-4623-BB60-4CDF128E42CB}"/>
              </a:ext>
            </a:extLst>
          </p:cNvPr>
          <p:cNvSpPr>
            <a:spLocks noGrp="1"/>
          </p:cNvSpPr>
          <p:nvPr>
            <p:ph type="title"/>
          </p:nvPr>
        </p:nvSpPr>
        <p:spPr>
          <a:xfrm>
            <a:off x="821494" y="361452"/>
            <a:ext cx="10532307" cy="640080"/>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A15695C-8BB5-46D9-81AB-C71F489FE92A}"/>
              </a:ext>
            </a:extLst>
          </p:cNvPr>
          <p:cNvSpPr>
            <a:spLocks noGrp="1"/>
          </p:cNvSpPr>
          <p:nvPr>
            <p:ph type="sldNum" sz="quarter" idx="14"/>
          </p:nvPr>
        </p:nvSpPr>
        <p:spPr/>
        <p:txBody>
          <a:bodyPr/>
          <a:lstStyle/>
          <a:p>
            <a:fld id="{7519E44A-A233-4C84-8889-3FE4AAF5D8F7}" type="slidenum">
              <a:rPr lang="en-US" smtClean="0"/>
              <a:pPr/>
              <a:t>‹#›</a:t>
            </a:fld>
            <a:endParaRPr lang="en-US" dirty="0"/>
          </a:p>
        </p:txBody>
      </p:sp>
      <p:sp>
        <p:nvSpPr>
          <p:cNvPr id="18" name="Content Placeholder 2">
            <a:extLst>
              <a:ext uri="{FF2B5EF4-FFF2-40B4-BE49-F238E27FC236}">
                <a16:creationId xmlns:a16="http://schemas.microsoft.com/office/drawing/2014/main" id="{C611026C-DE95-40B5-B4DE-24BA62ECD4C6}"/>
              </a:ext>
            </a:extLst>
          </p:cNvPr>
          <p:cNvSpPr>
            <a:spLocks noGrp="1"/>
          </p:cNvSpPr>
          <p:nvPr>
            <p:ph sz="half" idx="1"/>
          </p:nvPr>
        </p:nvSpPr>
        <p:spPr>
          <a:xfrm>
            <a:off x="808938" y="3446133"/>
            <a:ext cx="2420472" cy="2412829"/>
          </a:xfrm>
          <a:prstGeom prst="rect">
            <a:avLst/>
          </a:prstGeom>
        </p:spPr>
        <p:txBody>
          <a:bodyPr>
            <a:normAutofit/>
          </a:bodyPr>
          <a:lstStyle>
            <a:lvl1pPr marL="336947" indent="-336947">
              <a:defRPr sz="2900" b="0">
                <a:solidFill>
                  <a:srgbClr val="003F72"/>
                </a:solidFill>
              </a:defRPr>
            </a:lvl1pPr>
            <a:lvl2pPr marL="673895" indent="-336947">
              <a:defRPr sz="2500">
                <a:solidFill>
                  <a:srgbClr val="003F72"/>
                </a:solidFill>
              </a:defRPr>
            </a:lvl2pPr>
            <a:lvl3pPr marL="1010842" indent="-336947">
              <a:defRPr sz="2200">
                <a:solidFill>
                  <a:srgbClr val="003F72"/>
                </a:solidFill>
              </a:defRPr>
            </a:lvl3pPr>
            <a:lvl4pPr marL="1347789" indent="-336947">
              <a:defRPr sz="2000">
                <a:solidFill>
                  <a:srgbClr val="003F72"/>
                </a:solidFill>
              </a:defRPr>
            </a:lvl4pPr>
            <a:lvl5pPr marL="1684736" indent="-336947">
              <a:defRPr sz="2000">
                <a:solidFill>
                  <a:srgbClr val="003F7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a:extLst>
              <a:ext uri="{FF2B5EF4-FFF2-40B4-BE49-F238E27FC236}">
                <a16:creationId xmlns:a16="http://schemas.microsoft.com/office/drawing/2014/main" id="{3A61864A-E36E-46AB-BB92-BBADF8833393}"/>
              </a:ext>
            </a:extLst>
          </p:cNvPr>
          <p:cNvSpPr>
            <a:spLocks noGrp="1"/>
          </p:cNvSpPr>
          <p:nvPr>
            <p:ph sz="half" idx="18"/>
          </p:nvPr>
        </p:nvSpPr>
        <p:spPr>
          <a:xfrm>
            <a:off x="3492012" y="3446126"/>
            <a:ext cx="2420472" cy="2412830"/>
          </a:xfrm>
          <a:prstGeom prst="rect">
            <a:avLst/>
          </a:prstGeom>
        </p:spPr>
        <p:txBody>
          <a:bodyPr>
            <a:normAutofit/>
          </a:bodyPr>
          <a:lstStyle>
            <a:lvl1pPr marL="336947" indent="-336947">
              <a:defRPr sz="2900" b="0">
                <a:solidFill>
                  <a:srgbClr val="003F72"/>
                </a:solidFill>
              </a:defRPr>
            </a:lvl1pPr>
            <a:lvl2pPr marL="673895" indent="-336947">
              <a:defRPr sz="2500">
                <a:solidFill>
                  <a:srgbClr val="003F72"/>
                </a:solidFill>
              </a:defRPr>
            </a:lvl2pPr>
            <a:lvl3pPr marL="1010842" indent="-336947">
              <a:defRPr sz="2200">
                <a:solidFill>
                  <a:srgbClr val="003F72"/>
                </a:solidFill>
              </a:defRPr>
            </a:lvl3pPr>
            <a:lvl4pPr marL="1347789" indent="-336947">
              <a:defRPr sz="2000">
                <a:solidFill>
                  <a:srgbClr val="003F72"/>
                </a:solidFill>
              </a:defRPr>
            </a:lvl4pPr>
            <a:lvl5pPr marL="1684736" indent="-336947">
              <a:defRPr sz="2000">
                <a:solidFill>
                  <a:srgbClr val="003F7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a:extLst>
              <a:ext uri="{FF2B5EF4-FFF2-40B4-BE49-F238E27FC236}">
                <a16:creationId xmlns:a16="http://schemas.microsoft.com/office/drawing/2014/main" id="{2BC29DB2-D031-47EE-A23F-46506CF7CBDF}"/>
              </a:ext>
            </a:extLst>
          </p:cNvPr>
          <p:cNvSpPr>
            <a:spLocks noGrp="1"/>
          </p:cNvSpPr>
          <p:nvPr>
            <p:ph sz="half" idx="19"/>
          </p:nvPr>
        </p:nvSpPr>
        <p:spPr>
          <a:xfrm>
            <a:off x="6207390" y="3446132"/>
            <a:ext cx="2420472" cy="2412831"/>
          </a:xfrm>
          <a:prstGeom prst="rect">
            <a:avLst/>
          </a:prstGeom>
        </p:spPr>
        <p:txBody>
          <a:bodyPr>
            <a:normAutofit/>
          </a:bodyPr>
          <a:lstStyle>
            <a:lvl1pPr marL="336947" indent="-336947">
              <a:defRPr sz="2900" b="0">
                <a:solidFill>
                  <a:srgbClr val="003F72"/>
                </a:solidFill>
              </a:defRPr>
            </a:lvl1pPr>
            <a:lvl2pPr marL="673895" indent="-336947">
              <a:defRPr sz="2500">
                <a:solidFill>
                  <a:srgbClr val="003F72"/>
                </a:solidFill>
              </a:defRPr>
            </a:lvl2pPr>
            <a:lvl3pPr marL="1010842" indent="-336947">
              <a:defRPr sz="2200">
                <a:solidFill>
                  <a:srgbClr val="003F72"/>
                </a:solidFill>
              </a:defRPr>
            </a:lvl3pPr>
            <a:lvl4pPr marL="1347789" indent="-336947">
              <a:defRPr sz="2000">
                <a:solidFill>
                  <a:srgbClr val="003F72"/>
                </a:solidFill>
              </a:defRPr>
            </a:lvl4pPr>
            <a:lvl5pPr marL="1684736" indent="-336947">
              <a:defRPr sz="2000">
                <a:solidFill>
                  <a:srgbClr val="003F7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Content Placeholder 2">
            <a:extLst>
              <a:ext uri="{FF2B5EF4-FFF2-40B4-BE49-F238E27FC236}">
                <a16:creationId xmlns:a16="http://schemas.microsoft.com/office/drawing/2014/main" id="{14312215-6616-4305-9824-99A87CAD2F76}"/>
              </a:ext>
            </a:extLst>
          </p:cNvPr>
          <p:cNvSpPr>
            <a:spLocks noGrp="1"/>
          </p:cNvSpPr>
          <p:nvPr>
            <p:ph sz="half" idx="20"/>
          </p:nvPr>
        </p:nvSpPr>
        <p:spPr>
          <a:xfrm>
            <a:off x="8934055" y="3437849"/>
            <a:ext cx="2420472" cy="2412832"/>
          </a:xfrm>
          <a:prstGeom prst="rect">
            <a:avLst/>
          </a:prstGeom>
        </p:spPr>
        <p:txBody>
          <a:bodyPr>
            <a:normAutofit/>
          </a:bodyPr>
          <a:lstStyle>
            <a:lvl1pPr marL="336947" indent="-336947">
              <a:defRPr sz="2900" b="0">
                <a:solidFill>
                  <a:srgbClr val="003F72"/>
                </a:solidFill>
              </a:defRPr>
            </a:lvl1pPr>
            <a:lvl2pPr marL="673895" indent="-336947">
              <a:defRPr sz="2500">
                <a:solidFill>
                  <a:srgbClr val="003F72"/>
                </a:solidFill>
              </a:defRPr>
            </a:lvl2pPr>
            <a:lvl3pPr marL="1010842" indent="-336947">
              <a:defRPr sz="2200">
                <a:solidFill>
                  <a:srgbClr val="003F72"/>
                </a:solidFill>
              </a:defRPr>
            </a:lvl3pPr>
            <a:lvl4pPr marL="1347789" indent="-336947">
              <a:defRPr sz="2000">
                <a:solidFill>
                  <a:srgbClr val="003F72"/>
                </a:solidFill>
              </a:defRPr>
            </a:lvl4pPr>
            <a:lvl5pPr marL="1684736" indent="-336947">
              <a:defRPr sz="2000">
                <a:solidFill>
                  <a:srgbClr val="003F7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73806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342900"/>
            <a:fld id="{D983F1FA-211D-3044-9E35-958DFBC26156}" type="slidenum">
              <a:rPr lang="en-US" smtClean="0">
                <a:solidFill>
                  <a:prstClr val="white"/>
                </a:solidFill>
              </a:rPr>
              <a:pPr defTabSz="342900"/>
              <a:t>‹#›</a:t>
            </a:fld>
            <a:endParaRPr lang="en-US" dirty="0">
              <a:solidFill>
                <a:prstClr val="white"/>
              </a:solidFill>
            </a:endParaRPr>
          </a:p>
        </p:txBody>
      </p:sp>
      <p:sp>
        <p:nvSpPr>
          <p:cNvPr id="4" name="Rectangle 3"/>
          <p:cNvSpPr/>
          <p:nvPr userDrawn="1"/>
        </p:nvSpPr>
        <p:spPr>
          <a:xfrm>
            <a:off x="0" y="5376957"/>
            <a:ext cx="12192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sz="1350" dirty="0">
              <a:solidFill>
                <a:prstClr val="white"/>
              </a:solidFill>
            </a:endParaRPr>
          </a:p>
        </p:txBody>
      </p:sp>
      <p:sp>
        <p:nvSpPr>
          <p:cNvPr id="6" name="Title 1"/>
          <p:cNvSpPr txBox="1">
            <a:spLocks/>
          </p:cNvSpPr>
          <p:nvPr userDrawn="1"/>
        </p:nvSpPr>
        <p:spPr>
          <a:xfrm>
            <a:off x="3895121" y="4803736"/>
            <a:ext cx="7700433" cy="450535"/>
          </a:xfrm>
          <a:prstGeom prst="rect">
            <a:avLst/>
          </a:prstGeom>
          <a:ln>
            <a:solidFill>
              <a:schemeClr val="bg1"/>
            </a:solidFill>
          </a:ln>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1500" dirty="0">
                <a:solidFill>
                  <a:srgbClr val="000000"/>
                </a:solidFill>
              </a:rPr>
              <a:t>August 30, 2017</a:t>
            </a:r>
          </a:p>
        </p:txBody>
      </p:sp>
      <p:grpSp>
        <p:nvGrpSpPr>
          <p:cNvPr id="12" name="Group 11"/>
          <p:cNvGrpSpPr/>
          <p:nvPr userDrawn="1"/>
        </p:nvGrpSpPr>
        <p:grpSpPr>
          <a:xfrm>
            <a:off x="1714248" y="1694041"/>
            <a:ext cx="8763504"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8625" b="1" spc="-75"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4050" b="1" dirty="0">
                  <a:solidFill>
                    <a:srgbClr val="00B0F0"/>
                  </a:solidFill>
                  <a:latin typeface="Arial" panose="020B0604020202020204" pitchFamily="34" charset="0"/>
                  <a:cs typeface="Arial" panose="020B0604020202020204" pitchFamily="34" charset="0"/>
                </a:rPr>
                <a:t>Key Leaders </a:t>
              </a:r>
              <a:br>
                <a:rPr lang="en-US" sz="4050" b="1" dirty="0">
                  <a:solidFill>
                    <a:srgbClr val="00B0F0"/>
                  </a:solidFill>
                  <a:latin typeface="Arial" panose="020B0604020202020204" pitchFamily="34" charset="0"/>
                  <a:cs typeface="Arial" panose="020B0604020202020204" pitchFamily="34" charset="0"/>
                </a:rPr>
              </a:br>
              <a:r>
                <a:rPr lang="en-US" sz="405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1552" y="5644912"/>
            <a:ext cx="4064000" cy="8207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C48E14A-94BA-4D42-82DE-00C334803EC4}"/>
              </a:ext>
            </a:extLst>
          </p:cNvPr>
          <p:cNvSpPr txBox="1"/>
          <p:nvPr userDrawn="1"/>
        </p:nvSpPr>
        <p:spPr>
          <a:xfrm>
            <a:off x="3850072" y="6197026"/>
            <a:ext cx="3593227" cy="584775"/>
          </a:xfrm>
          <a:prstGeom prst="rect">
            <a:avLst/>
          </a:prstGeom>
          <a:noFill/>
        </p:spPr>
        <p:txBody>
          <a:bodyPr wrap="none" rtlCol="0">
            <a:spAutoFit/>
          </a:bodyPr>
          <a:lstStyle/>
          <a:p>
            <a:pPr algn="ctr"/>
            <a:r>
              <a:rPr lang="en-US" sz="1600" b="1" dirty="0">
                <a:solidFill>
                  <a:srgbClr val="FF0000"/>
                </a:solidFill>
              </a:rPr>
              <a:t>INTERNAL VA WORKING PAPERS </a:t>
            </a:r>
          </a:p>
          <a:p>
            <a:pPr algn="ctr"/>
            <a:r>
              <a:rPr lang="en-US" sz="1600" b="1" dirty="0">
                <a:solidFill>
                  <a:srgbClr val="FF0000"/>
                </a:solidFill>
              </a:rPr>
              <a:t>NOT FOR EXTERNAL COMMUNICATIONS</a:t>
            </a:r>
          </a:p>
        </p:txBody>
      </p:sp>
      <p:sp>
        <p:nvSpPr>
          <p:cNvPr id="11" name="TextBox 10">
            <a:extLst>
              <a:ext uri="{FF2B5EF4-FFF2-40B4-BE49-F238E27FC236}">
                <a16:creationId xmlns:a16="http://schemas.microsoft.com/office/drawing/2014/main" id="{D72ECBCA-703C-4CE5-B0A8-5E57AFF6D52B}"/>
              </a:ext>
            </a:extLst>
          </p:cNvPr>
          <p:cNvSpPr txBox="1"/>
          <p:nvPr userDrawn="1"/>
        </p:nvSpPr>
        <p:spPr>
          <a:xfrm>
            <a:off x="4775201" y="6650995"/>
            <a:ext cx="1093569" cy="261610"/>
          </a:xfrm>
          <a:prstGeom prst="rect">
            <a:avLst/>
          </a:prstGeom>
          <a:noFill/>
        </p:spPr>
        <p:txBody>
          <a:bodyPr wrap="none" rtlCol="0">
            <a:spAutoFit/>
          </a:bodyPr>
          <a:lstStyle/>
          <a:p>
            <a:r>
              <a:rPr lang="en-US" sz="1100" b="1" dirty="0">
                <a:solidFill>
                  <a:schemeClr val="bg1"/>
                </a:solidFill>
              </a:rPr>
              <a:t>As of 26 JUN 19</a:t>
            </a:r>
          </a:p>
        </p:txBody>
      </p:sp>
    </p:spTree>
    <p:extLst>
      <p:ext uri="{BB962C8B-B14F-4D97-AF65-F5344CB8AC3E}">
        <p14:creationId xmlns:p14="http://schemas.microsoft.com/office/powerpoint/2010/main" val="32655081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dirty="0">
              <a:solidFill>
                <a:prstClr val="white"/>
              </a:solidFill>
            </a:endParaRPr>
          </a:p>
        </p:txBody>
      </p:sp>
      <p:sp>
        <p:nvSpPr>
          <p:cNvPr id="5" name="Title 1"/>
          <p:cNvSpPr>
            <a:spLocks noGrp="1"/>
          </p:cNvSpPr>
          <p:nvPr>
            <p:ph type="title" hasCustomPrompt="1"/>
          </p:nvPr>
        </p:nvSpPr>
        <p:spPr>
          <a:xfrm>
            <a:off x="29072" y="985808"/>
            <a:ext cx="12192000" cy="731520"/>
          </a:xfrm>
        </p:spPr>
        <p:txBody>
          <a:bodyPr>
            <a:normAutofit/>
          </a:bodyPr>
          <a:lstStyle>
            <a:lvl1pPr>
              <a:defRPr b="1" baseline="0">
                <a:solidFill>
                  <a:schemeClr val="bg1"/>
                </a:solidFill>
              </a:defRPr>
            </a:lvl1pPr>
          </a:lstStyle>
          <a:p>
            <a:r>
              <a:rPr lang="en-US" sz="2700" dirty="0"/>
              <a:t>Agenda</a:t>
            </a:r>
            <a:endParaRPr lang="en-US" sz="2700" u="sng" dirty="0"/>
          </a:p>
        </p:txBody>
      </p:sp>
      <p:sp>
        <p:nvSpPr>
          <p:cNvPr id="6" name="TextBox 5"/>
          <p:cNvSpPr txBox="1"/>
          <p:nvPr userDrawn="1"/>
        </p:nvSpPr>
        <p:spPr>
          <a:xfrm>
            <a:off x="441833" y="1659467"/>
            <a:ext cx="11308337" cy="276999"/>
          </a:xfrm>
          <a:prstGeom prst="rect">
            <a:avLst/>
          </a:prstGeom>
          <a:solidFill>
            <a:srgbClr val="00B0F0"/>
          </a:solidFill>
        </p:spPr>
        <p:txBody>
          <a:bodyPr wrap="square" lIns="68580" tIns="34290" rIns="68580" bIns="34290" rtlCol="0">
            <a:spAutoFit/>
          </a:bodyPr>
          <a:lstStyle/>
          <a:p>
            <a:endParaRPr lang="en-US" sz="1350" dirty="0">
              <a:solidFill>
                <a:srgbClr val="000000"/>
              </a:solidFill>
            </a:endParaRPr>
          </a:p>
        </p:txBody>
      </p:sp>
      <p:sp>
        <p:nvSpPr>
          <p:cNvPr id="7" name="TextBox 6"/>
          <p:cNvSpPr txBox="1"/>
          <p:nvPr userDrawn="1"/>
        </p:nvSpPr>
        <p:spPr>
          <a:xfrm>
            <a:off x="863591" y="2846077"/>
            <a:ext cx="10522964" cy="669414"/>
          </a:xfrm>
          <a:prstGeom prst="rect">
            <a:avLst/>
          </a:prstGeom>
          <a:noFill/>
        </p:spPr>
        <p:txBody>
          <a:bodyPr wrap="square" lIns="68580" tIns="34290" rIns="68580" bIns="34290" rtlCol="0" anchor="ctr">
            <a:spAutoFit/>
          </a:bodyPr>
          <a:lstStyle/>
          <a:p>
            <a:pPr marL="0" lvl="1" indent="-257175">
              <a:spcBef>
                <a:spcPts val="900"/>
              </a:spcBef>
              <a:buFont typeface="+mj-lt"/>
              <a:buAutoNum type="arabicPeriod"/>
            </a:pPr>
            <a:r>
              <a:rPr lang="en-US" sz="1500" b="1" dirty="0">
                <a:solidFill>
                  <a:srgbClr val="000000"/>
                </a:solidFill>
              </a:rPr>
              <a:t>Good News Story</a:t>
            </a:r>
          </a:p>
          <a:p>
            <a:pPr marL="0" lvl="1">
              <a:spcBef>
                <a:spcPts val="900"/>
              </a:spcBef>
            </a:pPr>
            <a:endParaRPr lang="en-US" sz="1500" b="1" dirty="0">
              <a:solidFill>
                <a:srgbClr val="000000"/>
              </a:solidFill>
            </a:endParaRPr>
          </a:p>
        </p:txBody>
      </p:sp>
    </p:spTree>
    <p:extLst>
      <p:ext uri="{BB962C8B-B14F-4D97-AF65-F5344CB8AC3E}">
        <p14:creationId xmlns:p14="http://schemas.microsoft.com/office/powerpoint/2010/main" val="296224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3"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defTabSz="561579"/>
            <a:endParaRPr lang="en-US" sz="1800" dirty="0">
              <a:solidFill>
                <a:prstClr val="white"/>
              </a:solidFill>
            </a:endParaRPr>
          </a:p>
        </p:txBody>
      </p:sp>
      <p:sp>
        <p:nvSpPr>
          <p:cNvPr id="6" name="Title 1"/>
          <p:cNvSpPr>
            <a:spLocks noGrp="1"/>
          </p:cNvSpPr>
          <p:nvPr>
            <p:ph type="title" hasCustomPrompt="1"/>
          </p:nvPr>
        </p:nvSpPr>
        <p:spPr>
          <a:xfrm>
            <a:off x="3" y="-76200"/>
            <a:ext cx="12192000" cy="731520"/>
          </a:xfrm>
        </p:spPr>
        <p:txBody>
          <a:bodyPr>
            <a:normAutofit/>
          </a:bodyPr>
          <a:lstStyle>
            <a:lvl1pPr>
              <a:defRPr b="1" baseline="0">
                <a:solidFill>
                  <a:schemeClr val="bg1"/>
                </a:solidFill>
              </a:defRPr>
            </a:lvl1pPr>
          </a:lstStyle>
          <a:p>
            <a:r>
              <a:rPr lang="en-US" sz="4400" dirty="0"/>
              <a:t>Click to edit Slide Maser Style</a:t>
            </a:r>
            <a:endParaRPr lang="en-US" sz="4400" u="sng" dirty="0"/>
          </a:p>
        </p:txBody>
      </p:sp>
      <p:pic>
        <p:nvPicPr>
          <p:cNvPr id="7" name="Picture 6" descr="Logo&#10;&#10;Description automatically generated">
            <a:extLst>
              <a:ext uri="{FF2B5EF4-FFF2-40B4-BE49-F238E27FC236}">
                <a16:creationId xmlns:a16="http://schemas.microsoft.com/office/drawing/2014/main" id="{87721BD5-E563-4259-AD5D-BB8A7C1A6B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14216" y="4783873"/>
            <a:ext cx="1281024" cy="1282390"/>
          </a:xfrm>
          <a:prstGeom prst="rect">
            <a:avLst/>
          </a:prstGeom>
        </p:spPr>
      </p:pic>
    </p:spTree>
    <p:extLst>
      <p:ext uri="{BB962C8B-B14F-4D97-AF65-F5344CB8AC3E}">
        <p14:creationId xmlns:p14="http://schemas.microsoft.com/office/powerpoint/2010/main" val="14440477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dirty="0">
              <a:solidFill>
                <a:prstClr val="white"/>
              </a:solidFill>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2700" dirty="0"/>
              <a:t>Click to edit Slide Master Style</a:t>
            </a:r>
            <a:endParaRPr lang="en-US" sz="2700" u="sng" dirty="0"/>
          </a:p>
        </p:txBody>
      </p:sp>
    </p:spTree>
    <p:extLst>
      <p:ext uri="{BB962C8B-B14F-4D97-AF65-F5344CB8AC3E}">
        <p14:creationId xmlns:p14="http://schemas.microsoft.com/office/powerpoint/2010/main" val="2223380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0016956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3"/>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dirty="0">
              <a:solidFill>
                <a:prstClr val="white"/>
              </a:solidFill>
            </a:endParaRPr>
          </a:p>
        </p:txBody>
      </p:sp>
      <p:sp>
        <p:nvSpPr>
          <p:cNvPr id="7"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2700" dirty="0"/>
              <a:t>Click to edit Slide Master Style</a:t>
            </a:r>
            <a:endParaRPr lang="en-US" sz="2700" u="sng" dirty="0"/>
          </a:p>
        </p:txBody>
      </p:sp>
    </p:spTree>
    <p:extLst>
      <p:ext uri="{BB962C8B-B14F-4D97-AF65-F5344CB8AC3E}">
        <p14:creationId xmlns:p14="http://schemas.microsoft.com/office/powerpoint/2010/main" val="9751184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dirty="0">
              <a:solidFill>
                <a:prstClr val="white"/>
              </a:solidFill>
            </a:endParaRPr>
          </a:p>
        </p:txBody>
      </p:sp>
      <p:sp>
        <p:nvSpPr>
          <p:cNvPr id="6"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2700" dirty="0"/>
              <a:t>Click to edit Slide Master Style</a:t>
            </a:r>
            <a:endParaRPr lang="en-US" sz="2700" u="sng" dirty="0"/>
          </a:p>
        </p:txBody>
      </p:sp>
    </p:spTree>
    <p:extLst>
      <p:ext uri="{BB962C8B-B14F-4D97-AF65-F5344CB8AC3E}">
        <p14:creationId xmlns:p14="http://schemas.microsoft.com/office/powerpoint/2010/main" val="40452698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144"/>
            <a:ext cx="4011084"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858" y="273058"/>
            <a:ext cx="6815668"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8"/>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0729773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917F18-2C12-4B3E-BF45-14BF12A18698}"/>
              </a:ext>
            </a:extLst>
          </p:cNvPr>
          <p:cNvSpPr txBox="1"/>
          <p:nvPr userDrawn="1"/>
        </p:nvSpPr>
        <p:spPr>
          <a:xfrm>
            <a:off x="3850072" y="6197026"/>
            <a:ext cx="3593227" cy="584775"/>
          </a:xfrm>
          <a:prstGeom prst="rect">
            <a:avLst/>
          </a:prstGeom>
          <a:noFill/>
        </p:spPr>
        <p:txBody>
          <a:bodyPr wrap="none" rtlCol="0">
            <a:spAutoFit/>
          </a:bodyPr>
          <a:lstStyle/>
          <a:p>
            <a:pPr algn="ctr"/>
            <a:r>
              <a:rPr lang="en-US" sz="1600" b="1" dirty="0">
                <a:solidFill>
                  <a:srgbClr val="FF0000"/>
                </a:solidFill>
              </a:rPr>
              <a:t>INTERNAL VA WORKING PAPERS </a:t>
            </a:r>
          </a:p>
          <a:p>
            <a:pPr algn="ctr"/>
            <a:r>
              <a:rPr lang="en-US" sz="1600" b="1" dirty="0">
                <a:solidFill>
                  <a:srgbClr val="FF0000"/>
                </a:solidFill>
              </a:rPr>
              <a:t>NOT FOR EXTERNAL COMMUNICATIONS</a:t>
            </a:r>
          </a:p>
        </p:txBody>
      </p:sp>
    </p:spTree>
    <p:extLst>
      <p:ext uri="{BB962C8B-B14F-4D97-AF65-F5344CB8AC3E}">
        <p14:creationId xmlns:p14="http://schemas.microsoft.com/office/powerpoint/2010/main" val="5239205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95888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98024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9" y="273145"/>
            <a:ext cx="4011084" cy="1162051"/>
          </a:xfrm>
        </p:spPr>
        <p:txBody>
          <a:bodyPr anchor="b"/>
          <a:lstStyle>
            <a:lvl1pPr algn="l">
              <a:defRPr sz="2500" b="1"/>
            </a:lvl1pPr>
          </a:lstStyle>
          <a:p>
            <a:r>
              <a:rPr lang="en-US"/>
              <a:t>Click to edit Master title style</a:t>
            </a:r>
          </a:p>
        </p:txBody>
      </p:sp>
      <p:sp>
        <p:nvSpPr>
          <p:cNvPr id="3" name="Content Placeholder 2"/>
          <p:cNvSpPr>
            <a:spLocks noGrp="1"/>
          </p:cNvSpPr>
          <p:nvPr>
            <p:ph idx="1"/>
          </p:nvPr>
        </p:nvSpPr>
        <p:spPr>
          <a:xfrm>
            <a:off x="4766859" y="273058"/>
            <a:ext cx="6815668" cy="5853113"/>
          </a:xfrm>
        </p:spPr>
        <p:txBody>
          <a:bodyPr/>
          <a:lstStyle>
            <a:lvl1pPr>
              <a:defRPr sz="3900"/>
            </a:lvl1pPr>
            <a:lvl2pPr>
              <a:defRPr sz="34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9" y="1435109"/>
            <a:ext cx="4011084" cy="4691063"/>
          </a:xfrm>
        </p:spPr>
        <p:txBody>
          <a:bodyPr/>
          <a:lstStyle>
            <a:lvl1pPr marL="0" indent="0">
              <a:buNone/>
              <a:defRPr sz="1700"/>
            </a:lvl1pPr>
            <a:lvl2pPr marL="561579" indent="0">
              <a:buNone/>
              <a:defRPr sz="1500"/>
            </a:lvl2pPr>
            <a:lvl3pPr marL="1123158" indent="0">
              <a:buNone/>
              <a:defRPr sz="1200"/>
            </a:lvl3pPr>
            <a:lvl4pPr marL="1684736" indent="0">
              <a:buNone/>
              <a:defRPr sz="1100"/>
            </a:lvl4pPr>
            <a:lvl5pPr marL="2246315" indent="0">
              <a:buNone/>
              <a:defRPr sz="1100"/>
            </a:lvl5pPr>
            <a:lvl6pPr marL="2807894" indent="0">
              <a:buNone/>
              <a:defRPr sz="1100"/>
            </a:lvl6pPr>
            <a:lvl7pPr marL="3369473" indent="0">
              <a:buNone/>
              <a:defRPr sz="1100"/>
            </a:lvl7pPr>
            <a:lvl8pPr marL="3931051" indent="0">
              <a:buNone/>
              <a:defRPr sz="1100"/>
            </a:lvl8pPr>
            <a:lvl9pPr marL="4492630" indent="0">
              <a:buNone/>
              <a:defRPr sz="11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pic>
        <p:nvPicPr>
          <p:cNvPr id="6" name="Picture 5" descr="Logo&#10;&#10;Description automatically generated">
            <a:extLst>
              <a:ext uri="{FF2B5EF4-FFF2-40B4-BE49-F238E27FC236}">
                <a16:creationId xmlns:a16="http://schemas.microsoft.com/office/drawing/2014/main" id="{24EEEBA9-55EB-4DBC-B281-232F01AE3B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14216" y="4783873"/>
            <a:ext cx="1281024" cy="1282390"/>
          </a:xfrm>
          <a:prstGeom prst="rect">
            <a:avLst/>
          </a:prstGeom>
        </p:spPr>
      </p:pic>
    </p:spTree>
    <p:extLst>
      <p:ext uri="{BB962C8B-B14F-4D97-AF65-F5344CB8AC3E}">
        <p14:creationId xmlns:p14="http://schemas.microsoft.com/office/powerpoint/2010/main" val="392160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pic>
        <p:nvPicPr>
          <p:cNvPr id="3" name="Picture 2" descr="Logo&#10;&#10;Description automatically generated">
            <a:extLst>
              <a:ext uri="{FF2B5EF4-FFF2-40B4-BE49-F238E27FC236}">
                <a16:creationId xmlns:a16="http://schemas.microsoft.com/office/drawing/2014/main" id="{0310952F-7BEE-4995-B77E-B146C8AFA8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14216" y="4783873"/>
            <a:ext cx="1281024" cy="1282390"/>
          </a:xfrm>
          <a:prstGeom prst="rect">
            <a:avLst/>
          </a:prstGeom>
        </p:spPr>
      </p:pic>
    </p:spTree>
    <p:extLst>
      <p:ext uri="{BB962C8B-B14F-4D97-AF65-F5344CB8AC3E}">
        <p14:creationId xmlns:p14="http://schemas.microsoft.com/office/powerpoint/2010/main" val="169522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36841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2.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1.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3.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image" Target="../media/image1.png"/><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theme" Target="../theme/theme6.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2" y="274637"/>
            <a:ext cx="10972801" cy="1143000"/>
          </a:xfrm>
          <a:prstGeom prst="rect">
            <a:avLst/>
          </a:prstGeom>
        </p:spPr>
        <p:txBody>
          <a:bodyPr vert="horz" lIns="112316" tIns="56158" rIns="112316" bIns="56158" rtlCol="0" anchor="ctr">
            <a:normAutofit/>
          </a:bodyPr>
          <a:lstStyle/>
          <a:p>
            <a:r>
              <a:rPr lang="en-US"/>
              <a:t>Click to edit Master title style</a:t>
            </a:r>
          </a:p>
        </p:txBody>
      </p:sp>
      <p:sp>
        <p:nvSpPr>
          <p:cNvPr id="3" name="Text Placeholder 2"/>
          <p:cNvSpPr>
            <a:spLocks noGrp="1"/>
          </p:cNvSpPr>
          <p:nvPr>
            <p:ph type="body" idx="1"/>
          </p:nvPr>
        </p:nvSpPr>
        <p:spPr>
          <a:xfrm>
            <a:off x="609602" y="1600295"/>
            <a:ext cx="10972801" cy="4525963"/>
          </a:xfrm>
          <a:prstGeom prst="rect">
            <a:avLst/>
          </a:prstGeom>
        </p:spPr>
        <p:txBody>
          <a:bodyPr vert="horz" lIns="112316" tIns="56158" rIns="112316" bIns="5615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3" y="6140684"/>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defTabSz="561579"/>
            <a:endParaRPr lang="en-US" sz="1800"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03202"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4"/>
          </p:nvPr>
        </p:nvSpPr>
        <p:spPr>
          <a:xfrm>
            <a:off x="11582400" y="6400236"/>
            <a:ext cx="512840" cy="365125"/>
          </a:xfrm>
          <a:prstGeom prst="rect">
            <a:avLst/>
          </a:prstGeom>
        </p:spPr>
        <p:txBody>
          <a:bodyPr vert="horz" lIns="112316" tIns="56158" rIns="112316" bIns="56158" rtlCol="0" anchor="ctr"/>
          <a:lstStyle>
            <a:lvl1pPr algn="r">
              <a:defRPr sz="1500">
                <a:solidFill>
                  <a:schemeClr val="bg1"/>
                </a:solidFill>
              </a:defRPr>
            </a:lvl1pPr>
          </a:lstStyle>
          <a:p>
            <a:pPr defTabSz="561579"/>
            <a:fld id="{D983F1FA-211D-3044-9E35-958DFBC26156}" type="slidenum">
              <a:rPr lang="en-US" smtClean="0">
                <a:solidFill>
                  <a:prstClr val="white"/>
                </a:solidFill>
              </a:rPr>
              <a:pPr defTabSz="561579"/>
              <a:t>‹#›</a:t>
            </a:fld>
            <a:endParaRPr lang="en-US" dirty="0">
              <a:solidFill>
                <a:prstClr val="white"/>
              </a:solidFill>
            </a:endParaRPr>
          </a:p>
        </p:txBody>
      </p:sp>
      <p:pic>
        <p:nvPicPr>
          <p:cNvPr id="11" name="Picture 10" descr="PPSeal.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266548" y="6184206"/>
            <a:ext cx="3417455" cy="641708"/>
          </a:xfrm>
          <a:prstGeom prst="rect">
            <a:avLst/>
          </a:prstGeom>
        </p:spPr>
      </p:pic>
    </p:spTree>
    <p:extLst>
      <p:ext uri="{BB962C8B-B14F-4D97-AF65-F5344CB8AC3E}">
        <p14:creationId xmlns:p14="http://schemas.microsoft.com/office/powerpoint/2010/main" val="3103272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737" r:id="rId11"/>
  </p:sldLayoutIdLst>
  <p:hf hdr="0" ftr="0" dt="0"/>
  <p:txStyles>
    <p:titleStyle>
      <a:lvl1pPr algn="ctr" defTabSz="561579" rtl="0" eaLnBrk="1" latinLnBrk="0" hangingPunct="1">
        <a:spcBef>
          <a:spcPct val="0"/>
        </a:spcBef>
        <a:buNone/>
        <a:defRPr sz="5400" b="0" i="0" u="none" kern="1200">
          <a:solidFill>
            <a:schemeClr val="tx1"/>
          </a:solidFill>
          <a:latin typeface="+mj-lt"/>
          <a:ea typeface="+mj-ea"/>
          <a:cs typeface="+mj-cs"/>
        </a:defRPr>
      </a:lvl1pPr>
    </p:titleStyle>
    <p:bodyStyle>
      <a:lvl1pPr marL="421184" indent="-421184" algn="l" defTabSz="561579" rtl="0" eaLnBrk="1" latinLnBrk="0" hangingPunct="1">
        <a:spcBef>
          <a:spcPct val="20000"/>
        </a:spcBef>
        <a:buFont typeface="Arial"/>
        <a:buChar char="•"/>
        <a:defRPr sz="3900" kern="1200">
          <a:solidFill>
            <a:schemeClr val="tx1"/>
          </a:solidFill>
          <a:latin typeface="+mn-lt"/>
          <a:ea typeface="+mn-ea"/>
          <a:cs typeface="+mn-cs"/>
        </a:defRPr>
      </a:lvl1pPr>
      <a:lvl2pPr marL="912565" indent="-350987" algn="l" defTabSz="561579" rtl="0" eaLnBrk="1" latinLnBrk="0" hangingPunct="1">
        <a:spcBef>
          <a:spcPct val="20000"/>
        </a:spcBef>
        <a:buFont typeface="Arial"/>
        <a:buChar char="–"/>
        <a:defRPr sz="3400" b="0" i="0" u="none" kern="1200">
          <a:solidFill>
            <a:schemeClr val="tx1"/>
          </a:solidFill>
          <a:latin typeface="+mn-lt"/>
          <a:ea typeface="+mn-ea"/>
          <a:cs typeface="+mn-cs"/>
        </a:defRPr>
      </a:lvl2pPr>
      <a:lvl3pPr marL="1403947" indent="-280789" algn="l" defTabSz="561579" rtl="0" eaLnBrk="1" latinLnBrk="0" hangingPunct="1">
        <a:spcBef>
          <a:spcPct val="20000"/>
        </a:spcBef>
        <a:buFont typeface="Arial"/>
        <a:buChar char="•"/>
        <a:defRPr sz="2900" kern="1200">
          <a:solidFill>
            <a:schemeClr val="tx1"/>
          </a:solidFill>
          <a:latin typeface="+mn-lt"/>
          <a:ea typeface="+mn-ea"/>
          <a:cs typeface="+mn-cs"/>
        </a:defRPr>
      </a:lvl3pPr>
      <a:lvl4pPr marL="1965526" indent="-280789" algn="l" defTabSz="561579" rtl="0" eaLnBrk="1" latinLnBrk="0" hangingPunct="1">
        <a:spcBef>
          <a:spcPct val="20000"/>
        </a:spcBef>
        <a:buFont typeface="Arial"/>
        <a:buChar char="–"/>
        <a:defRPr sz="2500" kern="1200">
          <a:solidFill>
            <a:schemeClr val="tx1"/>
          </a:solidFill>
          <a:latin typeface="+mn-lt"/>
          <a:ea typeface="+mn-ea"/>
          <a:cs typeface="+mn-cs"/>
        </a:defRPr>
      </a:lvl4pPr>
      <a:lvl5pPr marL="2527104" indent="-280789" algn="l" defTabSz="561579" rtl="0" eaLnBrk="1" latinLnBrk="0" hangingPunct="1">
        <a:spcBef>
          <a:spcPct val="20000"/>
        </a:spcBef>
        <a:buFont typeface="Arial"/>
        <a:buChar char="»"/>
        <a:defRPr sz="2500" kern="1200">
          <a:solidFill>
            <a:schemeClr val="tx1"/>
          </a:solidFill>
          <a:latin typeface="+mn-lt"/>
          <a:ea typeface="+mn-ea"/>
          <a:cs typeface="+mn-cs"/>
        </a:defRPr>
      </a:lvl5pPr>
      <a:lvl6pPr marL="3088683" indent="-280789" algn="l" defTabSz="561579" rtl="0" eaLnBrk="1" latinLnBrk="0" hangingPunct="1">
        <a:spcBef>
          <a:spcPct val="20000"/>
        </a:spcBef>
        <a:buFont typeface="Arial"/>
        <a:buChar char="•"/>
        <a:defRPr sz="2500" kern="1200">
          <a:solidFill>
            <a:schemeClr val="tx1"/>
          </a:solidFill>
          <a:latin typeface="+mn-lt"/>
          <a:ea typeface="+mn-ea"/>
          <a:cs typeface="+mn-cs"/>
        </a:defRPr>
      </a:lvl6pPr>
      <a:lvl7pPr marL="3650262" indent="-280789" algn="l" defTabSz="561579" rtl="0" eaLnBrk="1" latinLnBrk="0" hangingPunct="1">
        <a:spcBef>
          <a:spcPct val="20000"/>
        </a:spcBef>
        <a:buFont typeface="Arial"/>
        <a:buChar char="•"/>
        <a:defRPr sz="2500" kern="1200">
          <a:solidFill>
            <a:schemeClr val="tx1"/>
          </a:solidFill>
          <a:latin typeface="+mn-lt"/>
          <a:ea typeface="+mn-ea"/>
          <a:cs typeface="+mn-cs"/>
        </a:defRPr>
      </a:lvl7pPr>
      <a:lvl8pPr marL="4211841" indent="-280789" algn="l" defTabSz="561579" rtl="0" eaLnBrk="1" latinLnBrk="0" hangingPunct="1">
        <a:spcBef>
          <a:spcPct val="20000"/>
        </a:spcBef>
        <a:buFont typeface="Arial"/>
        <a:buChar char="•"/>
        <a:defRPr sz="2500" kern="1200">
          <a:solidFill>
            <a:schemeClr val="tx1"/>
          </a:solidFill>
          <a:latin typeface="+mn-lt"/>
          <a:ea typeface="+mn-ea"/>
          <a:cs typeface="+mn-cs"/>
        </a:defRPr>
      </a:lvl8pPr>
      <a:lvl9pPr marL="4773419" indent="-280789" algn="l" defTabSz="561579" rtl="0" eaLnBrk="1" latinLnBrk="0" hangingPunct="1">
        <a:spcBef>
          <a:spcPct val="20000"/>
        </a:spcBef>
        <a:buFont typeface="Arial"/>
        <a:buChar char="•"/>
        <a:defRPr sz="2500" kern="1200">
          <a:solidFill>
            <a:schemeClr val="tx1"/>
          </a:solidFill>
          <a:latin typeface="+mn-lt"/>
          <a:ea typeface="+mn-ea"/>
          <a:cs typeface="+mn-cs"/>
        </a:defRPr>
      </a:lvl9pPr>
    </p:bodyStyle>
    <p:otherStyle>
      <a:defPPr>
        <a:defRPr lang="en-US"/>
      </a:defPPr>
      <a:lvl1pPr marL="0" algn="l" defTabSz="561579" rtl="0" eaLnBrk="1" latinLnBrk="0" hangingPunct="1">
        <a:defRPr sz="2200" kern="1200">
          <a:solidFill>
            <a:schemeClr val="tx1"/>
          </a:solidFill>
          <a:latin typeface="+mn-lt"/>
          <a:ea typeface="+mn-ea"/>
          <a:cs typeface="+mn-cs"/>
        </a:defRPr>
      </a:lvl1pPr>
      <a:lvl2pPr marL="561579" algn="l" defTabSz="561579" rtl="0" eaLnBrk="1" latinLnBrk="0" hangingPunct="1">
        <a:defRPr sz="2200" kern="1200">
          <a:solidFill>
            <a:schemeClr val="tx1"/>
          </a:solidFill>
          <a:latin typeface="+mn-lt"/>
          <a:ea typeface="+mn-ea"/>
          <a:cs typeface="+mn-cs"/>
        </a:defRPr>
      </a:lvl2pPr>
      <a:lvl3pPr marL="1123158" algn="l" defTabSz="561579" rtl="0" eaLnBrk="1" latinLnBrk="0" hangingPunct="1">
        <a:defRPr sz="2200" kern="1200">
          <a:solidFill>
            <a:schemeClr val="tx1"/>
          </a:solidFill>
          <a:latin typeface="+mn-lt"/>
          <a:ea typeface="+mn-ea"/>
          <a:cs typeface="+mn-cs"/>
        </a:defRPr>
      </a:lvl3pPr>
      <a:lvl4pPr marL="1684736" algn="l" defTabSz="561579" rtl="0" eaLnBrk="1" latinLnBrk="0" hangingPunct="1">
        <a:defRPr sz="2200" kern="1200">
          <a:solidFill>
            <a:schemeClr val="tx1"/>
          </a:solidFill>
          <a:latin typeface="+mn-lt"/>
          <a:ea typeface="+mn-ea"/>
          <a:cs typeface="+mn-cs"/>
        </a:defRPr>
      </a:lvl4pPr>
      <a:lvl5pPr marL="2246315" algn="l" defTabSz="561579" rtl="0" eaLnBrk="1" latinLnBrk="0" hangingPunct="1">
        <a:defRPr sz="2200" kern="1200">
          <a:solidFill>
            <a:schemeClr val="tx1"/>
          </a:solidFill>
          <a:latin typeface="+mn-lt"/>
          <a:ea typeface="+mn-ea"/>
          <a:cs typeface="+mn-cs"/>
        </a:defRPr>
      </a:lvl5pPr>
      <a:lvl6pPr marL="2807894" algn="l" defTabSz="561579" rtl="0" eaLnBrk="1" latinLnBrk="0" hangingPunct="1">
        <a:defRPr sz="2200" kern="1200">
          <a:solidFill>
            <a:schemeClr val="tx1"/>
          </a:solidFill>
          <a:latin typeface="+mn-lt"/>
          <a:ea typeface="+mn-ea"/>
          <a:cs typeface="+mn-cs"/>
        </a:defRPr>
      </a:lvl6pPr>
      <a:lvl7pPr marL="3369473" algn="l" defTabSz="561579" rtl="0" eaLnBrk="1" latinLnBrk="0" hangingPunct="1">
        <a:defRPr sz="2200" kern="1200">
          <a:solidFill>
            <a:schemeClr val="tx1"/>
          </a:solidFill>
          <a:latin typeface="+mn-lt"/>
          <a:ea typeface="+mn-ea"/>
          <a:cs typeface="+mn-cs"/>
        </a:defRPr>
      </a:lvl7pPr>
      <a:lvl8pPr marL="3931051" algn="l" defTabSz="561579" rtl="0" eaLnBrk="1" latinLnBrk="0" hangingPunct="1">
        <a:defRPr sz="2200" kern="1200">
          <a:solidFill>
            <a:schemeClr val="tx1"/>
          </a:solidFill>
          <a:latin typeface="+mn-lt"/>
          <a:ea typeface="+mn-ea"/>
          <a:cs typeface="+mn-cs"/>
        </a:defRPr>
      </a:lvl8pPr>
      <a:lvl9pPr marL="4492630" algn="l" defTabSz="561579"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1"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4"/>
            <a:ext cx="10972801"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1" y="6140685"/>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rtlCol="0" anchor="ctr"/>
          <a:lstStyle/>
          <a:p>
            <a:pPr algn="ctr"/>
            <a:endParaRPr lang="en-US" sz="2199" dirty="0">
              <a:solidFill>
                <a:prstClr val="white"/>
              </a:solidFill>
            </a:endParaRPr>
          </a:p>
        </p:txBody>
      </p:sp>
      <p:sp>
        <p:nvSpPr>
          <p:cNvPr id="6" name="Slide Number Placeholder 5"/>
          <p:cNvSpPr>
            <a:spLocks noGrp="1"/>
          </p:cNvSpPr>
          <p:nvPr>
            <p:ph type="sldNum" sz="quarter" idx="4"/>
          </p:nvPr>
        </p:nvSpPr>
        <p:spPr>
          <a:xfrm>
            <a:off x="11582400" y="6400237"/>
            <a:ext cx="512840" cy="365125"/>
          </a:xfrm>
          <a:prstGeom prst="rect">
            <a:avLst/>
          </a:prstGeom>
        </p:spPr>
        <p:txBody>
          <a:bodyPr vert="horz" lIns="91440" tIns="45720" rIns="91440" bIns="45720" rtlCol="0" anchor="ctr"/>
          <a:lstStyle>
            <a:lvl1pPr algn="r">
              <a:defRPr sz="1200">
                <a:solidFill>
                  <a:schemeClr val="bg1"/>
                </a:solidFill>
              </a:defRPr>
            </a:lvl1pPr>
          </a:lstStyle>
          <a:p>
            <a:fld id="{D983F1FA-211D-3044-9E35-958DFBC26156}" type="slidenum">
              <a:rPr lang="en-US" smtClean="0">
                <a:solidFill>
                  <a:prstClr val="white"/>
                </a:solidFill>
              </a:rPr>
              <a:pPr/>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03201"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266548" y="6184206"/>
            <a:ext cx="3417455" cy="641708"/>
          </a:xfrm>
          <a:prstGeom prst="rect">
            <a:avLst/>
          </a:prstGeom>
        </p:spPr>
      </p:pic>
    </p:spTree>
    <p:extLst>
      <p:ext uri="{BB962C8B-B14F-4D97-AF65-F5344CB8AC3E}">
        <p14:creationId xmlns:p14="http://schemas.microsoft.com/office/powerpoint/2010/main" val="148618904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ftr="0" dt="0"/>
  <p:txStyles>
    <p:titleStyle>
      <a:lvl1pPr algn="ctr" defTabSz="457063" rtl="0" eaLnBrk="1" latinLnBrk="0" hangingPunct="1">
        <a:spcBef>
          <a:spcPct val="0"/>
        </a:spcBef>
        <a:buNone/>
        <a:defRPr sz="4399" kern="1200">
          <a:solidFill>
            <a:schemeClr val="tx1"/>
          </a:solidFill>
          <a:latin typeface="+mj-lt"/>
          <a:ea typeface="+mj-ea"/>
          <a:cs typeface="+mj-cs"/>
        </a:defRPr>
      </a:lvl1pPr>
    </p:titleStyle>
    <p:bodyStyle>
      <a:lvl1pPr marL="342797" indent="-342797" algn="l" defTabSz="457063" rtl="0" eaLnBrk="1" latinLnBrk="0" hangingPunct="1">
        <a:spcBef>
          <a:spcPct val="20000"/>
        </a:spcBef>
        <a:buFont typeface="Arial"/>
        <a:buChar char="•"/>
        <a:defRPr sz="3199" kern="1200">
          <a:solidFill>
            <a:schemeClr val="tx1"/>
          </a:solidFill>
          <a:latin typeface="+mn-lt"/>
          <a:ea typeface="+mn-ea"/>
          <a:cs typeface="+mn-cs"/>
        </a:defRPr>
      </a:lvl1pPr>
      <a:lvl2pPr marL="742727" indent="-285664" algn="l" defTabSz="457063" rtl="0" eaLnBrk="1" latinLnBrk="0" hangingPunct="1">
        <a:spcBef>
          <a:spcPct val="20000"/>
        </a:spcBef>
        <a:buFont typeface="Arial"/>
        <a:buChar char="–"/>
        <a:defRPr sz="2799" kern="1200">
          <a:solidFill>
            <a:schemeClr val="tx1"/>
          </a:solidFill>
          <a:latin typeface="+mn-lt"/>
          <a:ea typeface="+mn-ea"/>
          <a:cs typeface="+mn-cs"/>
        </a:defRPr>
      </a:lvl2pPr>
      <a:lvl3pPr marL="1142657" indent="-228531" algn="l" defTabSz="457063" rtl="0" eaLnBrk="1" latinLnBrk="0" hangingPunct="1">
        <a:spcBef>
          <a:spcPct val="20000"/>
        </a:spcBef>
        <a:buFont typeface="Arial"/>
        <a:buChar char="•"/>
        <a:defRPr sz="2399" kern="1200">
          <a:solidFill>
            <a:schemeClr val="tx1"/>
          </a:solidFill>
          <a:latin typeface="+mn-lt"/>
          <a:ea typeface="+mn-ea"/>
          <a:cs typeface="+mn-cs"/>
        </a:defRPr>
      </a:lvl3pPr>
      <a:lvl4pPr marL="1599720" indent="-228531" algn="l" defTabSz="457063" rtl="0" eaLnBrk="1" latinLnBrk="0" hangingPunct="1">
        <a:spcBef>
          <a:spcPct val="20000"/>
        </a:spcBef>
        <a:buFont typeface="Arial"/>
        <a:buChar char="–"/>
        <a:defRPr sz="1999" kern="1200">
          <a:solidFill>
            <a:schemeClr val="tx1"/>
          </a:solidFill>
          <a:latin typeface="+mn-lt"/>
          <a:ea typeface="+mn-ea"/>
          <a:cs typeface="+mn-cs"/>
        </a:defRPr>
      </a:lvl4pPr>
      <a:lvl5pPr marL="2056783" indent="-228531" algn="l" defTabSz="457063" rtl="0" eaLnBrk="1" latinLnBrk="0" hangingPunct="1">
        <a:spcBef>
          <a:spcPct val="20000"/>
        </a:spcBef>
        <a:buFont typeface="Arial"/>
        <a:buChar char="»"/>
        <a:defRPr sz="1999" kern="1200">
          <a:solidFill>
            <a:schemeClr val="tx1"/>
          </a:solidFill>
          <a:latin typeface="+mn-lt"/>
          <a:ea typeface="+mn-ea"/>
          <a:cs typeface="+mn-cs"/>
        </a:defRPr>
      </a:lvl5pPr>
      <a:lvl6pPr marL="2513846" indent="-228531" algn="l" defTabSz="457063" rtl="0" eaLnBrk="1" latinLnBrk="0" hangingPunct="1">
        <a:spcBef>
          <a:spcPct val="20000"/>
        </a:spcBef>
        <a:buFont typeface="Arial"/>
        <a:buChar char="•"/>
        <a:defRPr sz="1999" kern="1200">
          <a:solidFill>
            <a:schemeClr val="tx1"/>
          </a:solidFill>
          <a:latin typeface="+mn-lt"/>
          <a:ea typeface="+mn-ea"/>
          <a:cs typeface="+mn-cs"/>
        </a:defRPr>
      </a:lvl6pPr>
      <a:lvl7pPr marL="2970908" indent="-228531" algn="l" defTabSz="457063" rtl="0" eaLnBrk="1" latinLnBrk="0" hangingPunct="1">
        <a:spcBef>
          <a:spcPct val="20000"/>
        </a:spcBef>
        <a:buFont typeface="Arial"/>
        <a:buChar char="•"/>
        <a:defRPr sz="1999" kern="1200">
          <a:solidFill>
            <a:schemeClr val="tx1"/>
          </a:solidFill>
          <a:latin typeface="+mn-lt"/>
          <a:ea typeface="+mn-ea"/>
          <a:cs typeface="+mn-cs"/>
        </a:defRPr>
      </a:lvl7pPr>
      <a:lvl8pPr marL="3427971" indent="-228531" algn="l" defTabSz="457063" rtl="0" eaLnBrk="1" latinLnBrk="0" hangingPunct="1">
        <a:spcBef>
          <a:spcPct val="20000"/>
        </a:spcBef>
        <a:buFont typeface="Arial"/>
        <a:buChar char="•"/>
        <a:defRPr sz="1999" kern="1200">
          <a:solidFill>
            <a:schemeClr val="tx1"/>
          </a:solidFill>
          <a:latin typeface="+mn-lt"/>
          <a:ea typeface="+mn-ea"/>
          <a:cs typeface="+mn-cs"/>
        </a:defRPr>
      </a:lvl8pPr>
      <a:lvl9pPr marL="3885034" indent="-228531" algn="l" defTabSz="457063" rtl="0" eaLnBrk="1" latinLnBrk="0" hangingPunct="1">
        <a:spcBef>
          <a:spcPct val="20000"/>
        </a:spcBef>
        <a:buFont typeface="Arial"/>
        <a:buChar char="•"/>
        <a:defRPr sz="1999" kern="1200">
          <a:solidFill>
            <a:schemeClr val="tx1"/>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4"/>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3"/>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Slide Number Placeholder 5"/>
          <p:cNvSpPr>
            <a:spLocks noGrp="1"/>
          </p:cNvSpPr>
          <p:nvPr>
            <p:ph type="sldNum" sz="quarter" idx="4"/>
          </p:nvPr>
        </p:nvSpPr>
        <p:spPr>
          <a:xfrm>
            <a:off x="11582400" y="6400235"/>
            <a:ext cx="512840" cy="365125"/>
          </a:xfrm>
          <a:prstGeom prst="rect">
            <a:avLst/>
          </a:prstGeom>
        </p:spPr>
        <p:txBody>
          <a:bodyPr vert="horz" lIns="91440" tIns="45720" rIns="91440" bIns="45720" rtlCol="0" anchor="ctr"/>
          <a:lstStyle>
            <a:lvl1pPr algn="r">
              <a:defRPr sz="1200">
                <a:solidFill>
                  <a:schemeClr val="bg1"/>
                </a:solidFill>
              </a:defRPr>
            </a:lvl1pPr>
          </a:lstStyle>
          <a:p>
            <a:fld id="{D983F1FA-211D-3044-9E35-958DFBC26156}" type="slidenum">
              <a:rPr lang="en-US" smtClean="0">
                <a:solidFill>
                  <a:prstClr val="white"/>
                </a:solidFill>
              </a:rPr>
              <a:pPr/>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266547" y="6184206"/>
            <a:ext cx="3417455" cy="641708"/>
          </a:xfrm>
          <a:prstGeom prst="rect">
            <a:avLst/>
          </a:prstGeom>
        </p:spPr>
      </p:pic>
    </p:spTree>
    <p:extLst>
      <p:ext uri="{BB962C8B-B14F-4D97-AF65-F5344CB8AC3E}">
        <p14:creationId xmlns:p14="http://schemas.microsoft.com/office/powerpoint/2010/main" val="241961964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2" y="274637"/>
            <a:ext cx="10972801" cy="1143000"/>
          </a:xfrm>
          <a:prstGeom prst="rect">
            <a:avLst/>
          </a:prstGeom>
        </p:spPr>
        <p:txBody>
          <a:bodyPr vert="horz" lIns="112316" tIns="56158" rIns="112316" bIns="56158" rtlCol="0" anchor="ctr">
            <a:normAutofit/>
          </a:bodyPr>
          <a:lstStyle/>
          <a:p>
            <a:r>
              <a:rPr lang="en-US"/>
              <a:t>Click to edit Master title style</a:t>
            </a:r>
          </a:p>
        </p:txBody>
      </p:sp>
      <p:sp>
        <p:nvSpPr>
          <p:cNvPr id="3" name="Text Placeholder 2"/>
          <p:cNvSpPr>
            <a:spLocks noGrp="1"/>
          </p:cNvSpPr>
          <p:nvPr>
            <p:ph type="body" idx="1"/>
          </p:nvPr>
        </p:nvSpPr>
        <p:spPr>
          <a:xfrm>
            <a:off x="609602" y="1600295"/>
            <a:ext cx="10972801" cy="4525963"/>
          </a:xfrm>
          <a:prstGeom prst="rect">
            <a:avLst/>
          </a:prstGeom>
        </p:spPr>
        <p:txBody>
          <a:bodyPr vert="horz" lIns="112316" tIns="56158" rIns="112316" bIns="5615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3" y="6140684"/>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defTabSz="561579"/>
            <a:endParaRPr lang="en-US" sz="1800" dirty="0">
              <a:solidFill>
                <a:prstClr val="white"/>
              </a:solidFill>
            </a:endParaRPr>
          </a:p>
        </p:txBody>
      </p:sp>
      <p:sp>
        <p:nvSpPr>
          <p:cNvPr id="6" name="Slide Number Placeholder 5"/>
          <p:cNvSpPr>
            <a:spLocks noGrp="1"/>
          </p:cNvSpPr>
          <p:nvPr>
            <p:ph type="sldNum" sz="quarter" idx="4"/>
          </p:nvPr>
        </p:nvSpPr>
        <p:spPr>
          <a:xfrm>
            <a:off x="11582400" y="6400236"/>
            <a:ext cx="512840" cy="365125"/>
          </a:xfrm>
          <a:prstGeom prst="rect">
            <a:avLst/>
          </a:prstGeom>
        </p:spPr>
        <p:txBody>
          <a:bodyPr vert="horz" lIns="112316" tIns="56158" rIns="112316" bIns="56158" rtlCol="0" anchor="ctr"/>
          <a:lstStyle>
            <a:lvl1pPr algn="r">
              <a:defRPr sz="1500">
                <a:solidFill>
                  <a:schemeClr val="bg1"/>
                </a:solidFill>
              </a:defRPr>
            </a:lvl1pPr>
          </a:lstStyle>
          <a:p>
            <a:pPr defTabSz="561579"/>
            <a:fld id="{D983F1FA-211D-3044-9E35-958DFBC26156}" type="slidenum">
              <a:rPr lang="en-US" smtClean="0">
                <a:solidFill>
                  <a:prstClr val="white"/>
                </a:solidFill>
              </a:rPr>
              <a:pPr defTabSz="561579"/>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03202"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266548" y="6184206"/>
            <a:ext cx="3417455" cy="641708"/>
          </a:xfrm>
          <a:prstGeom prst="rect">
            <a:avLst/>
          </a:prstGeom>
        </p:spPr>
      </p:pic>
    </p:spTree>
    <p:extLst>
      <p:ext uri="{BB962C8B-B14F-4D97-AF65-F5344CB8AC3E}">
        <p14:creationId xmlns:p14="http://schemas.microsoft.com/office/powerpoint/2010/main" val="174830880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ctr" defTabSz="561579" rtl="0" eaLnBrk="1" latinLnBrk="0" hangingPunct="1">
        <a:spcBef>
          <a:spcPct val="0"/>
        </a:spcBef>
        <a:buNone/>
        <a:defRPr sz="5400" kern="1200">
          <a:solidFill>
            <a:schemeClr val="tx1"/>
          </a:solidFill>
          <a:latin typeface="+mj-lt"/>
          <a:ea typeface="+mj-ea"/>
          <a:cs typeface="+mj-cs"/>
        </a:defRPr>
      </a:lvl1pPr>
    </p:titleStyle>
    <p:bodyStyle>
      <a:lvl1pPr marL="421184" indent="-421184" algn="l" defTabSz="561579" rtl="0" eaLnBrk="1" latinLnBrk="0" hangingPunct="1">
        <a:spcBef>
          <a:spcPct val="20000"/>
        </a:spcBef>
        <a:buFont typeface="Arial"/>
        <a:buChar char="•"/>
        <a:defRPr sz="3900" kern="1200">
          <a:solidFill>
            <a:schemeClr val="tx1"/>
          </a:solidFill>
          <a:latin typeface="+mn-lt"/>
          <a:ea typeface="+mn-ea"/>
          <a:cs typeface="+mn-cs"/>
        </a:defRPr>
      </a:lvl1pPr>
      <a:lvl2pPr marL="912565" indent="-350987" algn="l" defTabSz="561579" rtl="0" eaLnBrk="1" latinLnBrk="0" hangingPunct="1">
        <a:spcBef>
          <a:spcPct val="20000"/>
        </a:spcBef>
        <a:buFont typeface="Arial"/>
        <a:buChar char="–"/>
        <a:defRPr sz="3400" kern="1200">
          <a:solidFill>
            <a:schemeClr val="tx1"/>
          </a:solidFill>
          <a:latin typeface="+mn-lt"/>
          <a:ea typeface="+mn-ea"/>
          <a:cs typeface="+mn-cs"/>
        </a:defRPr>
      </a:lvl2pPr>
      <a:lvl3pPr marL="1403947" indent="-280789" algn="l" defTabSz="561579" rtl="0" eaLnBrk="1" latinLnBrk="0" hangingPunct="1">
        <a:spcBef>
          <a:spcPct val="20000"/>
        </a:spcBef>
        <a:buFont typeface="Arial"/>
        <a:buChar char="•"/>
        <a:defRPr sz="2900" kern="1200">
          <a:solidFill>
            <a:schemeClr val="tx1"/>
          </a:solidFill>
          <a:latin typeface="+mn-lt"/>
          <a:ea typeface="+mn-ea"/>
          <a:cs typeface="+mn-cs"/>
        </a:defRPr>
      </a:lvl3pPr>
      <a:lvl4pPr marL="1965526" indent="-280789" algn="l" defTabSz="561579" rtl="0" eaLnBrk="1" latinLnBrk="0" hangingPunct="1">
        <a:spcBef>
          <a:spcPct val="20000"/>
        </a:spcBef>
        <a:buFont typeface="Arial"/>
        <a:buChar char="–"/>
        <a:defRPr sz="2500" kern="1200">
          <a:solidFill>
            <a:schemeClr val="tx1"/>
          </a:solidFill>
          <a:latin typeface="+mn-lt"/>
          <a:ea typeface="+mn-ea"/>
          <a:cs typeface="+mn-cs"/>
        </a:defRPr>
      </a:lvl4pPr>
      <a:lvl5pPr marL="2527104" indent="-280789" algn="l" defTabSz="561579" rtl="0" eaLnBrk="1" latinLnBrk="0" hangingPunct="1">
        <a:spcBef>
          <a:spcPct val="20000"/>
        </a:spcBef>
        <a:buFont typeface="Arial"/>
        <a:buChar char="»"/>
        <a:defRPr sz="2500" kern="1200">
          <a:solidFill>
            <a:schemeClr val="tx1"/>
          </a:solidFill>
          <a:latin typeface="+mn-lt"/>
          <a:ea typeface="+mn-ea"/>
          <a:cs typeface="+mn-cs"/>
        </a:defRPr>
      </a:lvl5pPr>
      <a:lvl6pPr marL="3088683" indent="-280789" algn="l" defTabSz="561579" rtl="0" eaLnBrk="1" latinLnBrk="0" hangingPunct="1">
        <a:spcBef>
          <a:spcPct val="20000"/>
        </a:spcBef>
        <a:buFont typeface="Arial"/>
        <a:buChar char="•"/>
        <a:defRPr sz="2500" kern="1200">
          <a:solidFill>
            <a:schemeClr val="tx1"/>
          </a:solidFill>
          <a:latin typeface="+mn-lt"/>
          <a:ea typeface="+mn-ea"/>
          <a:cs typeface="+mn-cs"/>
        </a:defRPr>
      </a:lvl6pPr>
      <a:lvl7pPr marL="3650262" indent="-280789" algn="l" defTabSz="561579" rtl="0" eaLnBrk="1" latinLnBrk="0" hangingPunct="1">
        <a:spcBef>
          <a:spcPct val="20000"/>
        </a:spcBef>
        <a:buFont typeface="Arial"/>
        <a:buChar char="•"/>
        <a:defRPr sz="2500" kern="1200">
          <a:solidFill>
            <a:schemeClr val="tx1"/>
          </a:solidFill>
          <a:latin typeface="+mn-lt"/>
          <a:ea typeface="+mn-ea"/>
          <a:cs typeface="+mn-cs"/>
        </a:defRPr>
      </a:lvl7pPr>
      <a:lvl8pPr marL="4211841" indent="-280789" algn="l" defTabSz="561579" rtl="0" eaLnBrk="1" latinLnBrk="0" hangingPunct="1">
        <a:spcBef>
          <a:spcPct val="20000"/>
        </a:spcBef>
        <a:buFont typeface="Arial"/>
        <a:buChar char="•"/>
        <a:defRPr sz="2500" kern="1200">
          <a:solidFill>
            <a:schemeClr val="tx1"/>
          </a:solidFill>
          <a:latin typeface="+mn-lt"/>
          <a:ea typeface="+mn-ea"/>
          <a:cs typeface="+mn-cs"/>
        </a:defRPr>
      </a:lvl8pPr>
      <a:lvl9pPr marL="4773419" indent="-280789" algn="l" defTabSz="561579" rtl="0" eaLnBrk="1" latinLnBrk="0" hangingPunct="1">
        <a:spcBef>
          <a:spcPct val="20000"/>
        </a:spcBef>
        <a:buFont typeface="Arial"/>
        <a:buChar char="•"/>
        <a:defRPr sz="2500" kern="1200">
          <a:solidFill>
            <a:schemeClr val="tx1"/>
          </a:solidFill>
          <a:latin typeface="+mn-lt"/>
          <a:ea typeface="+mn-ea"/>
          <a:cs typeface="+mn-cs"/>
        </a:defRPr>
      </a:lvl9pPr>
    </p:bodyStyle>
    <p:otherStyle>
      <a:defPPr>
        <a:defRPr lang="en-US"/>
      </a:defPPr>
      <a:lvl1pPr marL="0" algn="l" defTabSz="561579" rtl="0" eaLnBrk="1" latinLnBrk="0" hangingPunct="1">
        <a:defRPr sz="2200" kern="1200">
          <a:solidFill>
            <a:schemeClr val="tx1"/>
          </a:solidFill>
          <a:latin typeface="+mn-lt"/>
          <a:ea typeface="+mn-ea"/>
          <a:cs typeface="+mn-cs"/>
        </a:defRPr>
      </a:lvl1pPr>
      <a:lvl2pPr marL="561579" algn="l" defTabSz="561579" rtl="0" eaLnBrk="1" latinLnBrk="0" hangingPunct="1">
        <a:defRPr sz="2200" kern="1200">
          <a:solidFill>
            <a:schemeClr val="tx1"/>
          </a:solidFill>
          <a:latin typeface="+mn-lt"/>
          <a:ea typeface="+mn-ea"/>
          <a:cs typeface="+mn-cs"/>
        </a:defRPr>
      </a:lvl2pPr>
      <a:lvl3pPr marL="1123158" algn="l" defTabSz="561579" rtl="0" eaLnBrk="1" latinLnBrk="0" hangingPunct="1">
        <a:defRPr sz="2200" kern="1200">
          <a:solidFill>
            <a:schemeClr val="tx1"/>
          </a:solidFill>
          <a:latin typeface="+mn-lt"/>
          <a:ea typeface="+mn-ea"/>
          <a:cs typeface="+mn-cs"/>
        </a:defRPr>
      </a:lvl3pPr>
      <a:lvl4pPr marL="1684736" algn="l" defTabSz="561579" rtl="0" eaLnBrk="1" latinLnBrk="0" hangingPunct="1">
        <a:defRPr sz="2200" kern="1200">
          <a:solidFill>
            <a:schemeClr val="tx1"/>
          </a:solidFill>
          <a:latin typeface="+mn-lt"/>
          <a:ea typeface="+mn-ea"/>
          <a:cs typeface="+mn-cs"/>
        </a:defRPr>
      </a:lvl4pPr>
      <a:lvl5pPr marL="2246315" algn="l" defTabSz="561579" rtl="0" eaLnBrk="1" latinLnBrk="0" hangingPunct="1">
        <a:defRPr sz="2200" kern="1200">
          <a:solidFill>
            <a:schemeClr val="tx1"/>
          </a:solidFill>
          <a:latin typeface="+mn-lt"/>
          <a:ea typeface="+mn-ea"/>
          <a:cs typeface="+mn-cs"/>
        </a:defRPr>
      </a:lvl5pPr>
      <a:lvl6pPr marL="2807894" algn="l" defTabSz="561579" rtl="0" eaLnBrk="1" latinLnBrk="0" hangingPunct="1">
        <a:defRPr sz="2200" kern="1200">
          <a:solidFill>
            <a:schemeClr val="tx1"/>
          </a:solidFill>
          <a:latin typeface="+mn-lt"/>
          <a:ea typeface="+mn-ea"/>
          <a:cs typeface="+mn-cs"/>
        </a:defRPr>
      </a:lvl6pPr>
      <a:lvl7pPr marL="3369473" algn="l" defTabSz="561579" rtl="0" eaLnBrk="1" latinLnBrk="0" hangingPunct="1">
        <a:defRPr sz="2200" kern="1200">
          <a:solidFill>
            <a:schemeClr val="tx1"/>
          </a:solidFill>
          <a:latin typeface="+mn-lt"/>
          <a:ea typeface="+mn-ea"/>
          <a:cs typeface="+mn-cs"/>
        </a:defRPr>
      </a:lvl7pPr>
      <a:lvl8pPr marL="3931051" algn="l" defTabSz="561579" rtl="0" eaLnBrk="1" latinLnBrk="0" hangingPunct="1">
        <a:defRPr sz="2200" kern="1200">
          <a:solidFill>
            <a:schemeClr val="tx1"/>
          </a:solidFill>
          <a:latin typeface="+mn-lt"/>
          <a:ea typeface="+mn-ea"/>
          <a:cs typeface="+mn-cs"/>
        </a:defRPr>
      </a:lvl8pPr>
      <a:lvl9pPr marL="4492630" algn="l" defTabSz="561579" rtl="0" eaLnBrk="1" latinLnBrk="0" hangingPunct="1">
        <a:defRPr sz="2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2" y="274637"/>
            <a:ext cx="10972801" cy="1143000"/>
          </a:xfrm>
          <a:prstGeom prst="rect">
            <a:avLst/>
          </a:prstGeom>
        </p:spPr>
        <p:txBody>
          <a:bodyPr vert="horz" lIns="112316" tIns="56158" rIns="112316" bIns="56158" rtlCol="0" anchor="ctr">
            <a:normAutofit/>
          </a:bodyPr>
          <a:lstStyle/>
          <a:p>
            <a:r>
              <a:rPr lang="en-US"/>
              <a:t>Click to edit Master title style</a:t>
            </a:r>
          </a:p>
        </p:txBody>
      </p:sp>
      <p:sp>
        <p:nvSpPr>
          <p:cNvPr id="3" name="Text Placeholder 2"/>
          <p:cNvSpPr>
            <a:spLocks noGrp="1"/>
          </p:cNvSpPr>
          <p:nvPr>
            <p:ph type="body" idx="1"/>
          </p:nvPr>
        </p:nvSpPr>
        <p:spPr>
          <a:xfrm>
            <a:off x="609602" y="1600295"/>
            <a:ext cx="10972801" cy="4525963"/>
          </a:xfrm>
          <a:prstGeom prst="rect">
            <a:avLst/>
          </a:prstGeom>
        </p:spPr>
        <p:txBody>
          <a:bodyPr vert="horz" lIns="112316" tIns="56158" rIns="112316" bIns="5615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3" y="6140684"/>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defTabSz="561579"/>
            <a:endParaRPr lang="en-US" sz="1800" dirty="0">
              <a:solidFill>
                <a:prstClr val="white"/>
              </a:solidFill>
            </a:endParaRPr>
          </a:p>
        </p:txBody>
      </p:sp>
      <p:sp>
        <p:nvSpPr>
          <p:cNvPr id="6" name="Slide Number Placeholder 5"/>
          <p:cNvSpPr>
            <a:spLocks noGrp="1"/>
          </p:cNvSpPr>
          <p:nvPr>
            <p:ph type="sldNum" sz="quarter" idx="4"/>
          </p:nvPr>
        </p:nvSpPr>
        <p:spPr>
          <a:xfrm>
            <a:off x="11582400" y="6400236"/>
            <a:ext cx="512840" cy="365125"/>
          </a:xfrm>
          <a:prstGeom prst="rect">
            <a:avLst/>
          </a:prstGeom>
        </p:spPr>
        <p:txBody>
          <a:bodyPr vert="horz" lIns="112316" tIns="56158" rIns="112316" bIns="56158" rtlCol="0" anchor="ctr"/>
          <a:lstStyle>
            <a:lvl1pPr algn="r">
              <a:defRPr sz="1500">
                <a:solidFill>
                  <a:schemeClr val="bg1"/>
                </a:solidFill>
              </a:defRPr>
            </a:lvl1pPr>
          </a:lstStyle>
          <a:p>
            <a:pPr defTabSz="561579"/>
            <a:fld id="{D983F1FA-211D-3044-9E35-958DFBC26156}" type="slidenum">
              <a:rPr lang="en-US" smtClean="0">
                <a:solidFill>
                  <a:prstClr val="white"/>
                </a:solidFill>
              </a:rPr>
              <a:pPr defTabSz="561579"/>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03202"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266548" y="6184206"/>
            <a:ext cx="3417455" cy="641708"/>
          </a:xfrm>
          <a:prstGeom prst="rect">
            <a:avLst/>
          </a:prstGeom>
        </p:spPr>
      </p:pic>
    </p:spTree>
    <p:extLst>
      <p:ext uri="{BB962C8B-B14F-4D97-AF65-F5344CB8AC3E}">
        <p14:creationId xmlns:p14="http://schemas.microsoft.com/office/powerpoint/2010/main" val="357550842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dt="0"/>
  <p:txStyles>
    <p:titleStyle>
      <a:lvl1pPr algn="ctr" defTabSz="561579" rtl="0" eaLnBrk="1" latinLnBrk="0" hangingPunct="1">
        <a:spcBef>
          <a:spcPct val="0"/>
        </a:spcBef>
        <a:buNone/>
        <a:defRPr sz="5400" kern="1200">
          <a:solidFill>
            <a:schemeClr val="tx1"/>
          </a:solidFill>
          <a:latin typeface="+mj-lt"/>
          <a:ea typeface="+mj-ea"/>
          <a:cs typeface="+mj-cs"/>
        </a:defRPr>
      </a:lvl1pPr>
    </p:titleStyle>
    <p:bodyStyle>
      <a:lvl1pPr marL="421184" indent="-421184" algn="l" defTabSz="561579" rtl="0" eaLnBrk="1" latinLnBrk="0" hangingPunct="1">
        <a:spcBef>
          <a:spcPct val="20000"/>
        </a:spcBef>
        <a:buFont typeface="Arial"/>
        <a:buChar char="•"/>
        <a:defRPr sz="3900" kern="1200">
          <a:solidFill>
            <a:schemeClr val="tx1"/>
          </a:solidFill>
          <a:latin typeface="+mn-lt"/>
          <a:ea typeface="+mn-ea"/>
          <a:cs typeface="+mn-cs"/>
        </a:defRPr>
      </a:lvl1pPr>
      <a:lvl2pPr marL="912565" indent="-350987" algn="l" defTabSz="561579" rtl="0" eaLnBrk="1" latinLnBrk="0" hangingPunct="1">
        <a:spcBef>
          <a:spcPct val="20000"/>
        </a:spcBef>
        <a:buFont typeface="Arial"/>
        <a:buChar char="–"/>
        <a:defRPr sz="3400" kern="1200">
          <a:solidFill>
            <a:schemeClr val="tx1"/>
          </a:solidFill>
          <a:latin typeface="+mn-lt"/>
          <a:ea typeface="+mn-ea"/>
          <a:cs typeface="+mn-cs"/>
        </a:defRPr>
      </a:lvl2pPr>
      <a:lvl3pPr marL="1403947" indent="-280789" algn="l" defTabSz="561579" rtl="0" eaLnBrk="1" latinLnBrk="0" hangingPunct="1">
        <a:spcBef>
          <a:spcPct val="20000"/>
        </a:spcBef>
        <a:buFont typeface="Arial"/>
        <a:buChar char="•"/>
        <a:defRPr sz="2900" kern="1200">
          <a:solidFill>
            <a:schemeClr val="tx1"/>
          </a:solidFill>
          <a:latin typeface="+mn-lt"/>
          <a:ea typeface="+mn-ea"/>
          <a:cs typeface="+mn-cs"/>
        </a:defRPr>
      </a:lvl3pPr>
      <a:lvl4pPr marL="1965526" indent="-280789" algn="l" defTabSz="561579" rtl="0" eaLnBrk="1" latinLnBrk="0" hangingPunct="1">
        <a:spcBef>
          <a:spcPct val="20000"/>
        </a:spcBef>
        <a:buFont typeface="Arial"/>
        <a:buChar char="–"/>
        <a:defRPr sz="2500" kern="1200">
          <a:solidFill>
            <a:schemeClr val="tx1"/>
          </a:solidFill>
          <a:latin typeface="+mn-lt"/>
          <a:ea typeface="+mn-ea"/>
          <a:cs typeface="+mn-cs"/>
        </a:defRPr>
      </a:lvl4pPr>
      <a:lvl5pPr marL="2527104" indent="-280789" algn="l" defTabSz="561579" rtl="0" eaLnBrk="1" latinLnBrk="0" hangingPunct="1">
        <a:spcBef>
          <a:spcPct val="20000"/>
        </a:spcBef>
        <a:buFont typeface="Arial"/>
        <a:buChar char="»"/>
        <a:defRPr sz="2500" kern="1200">
          <a:solidFill>
            <a:schemeClr val="tx1"/>
          </a:solidFill>
          <a:latin typeface="+mn-lt"/>
          <a:ea typeface="+mn-ea"/>
          <a:cs typeface="+mn-cs"/>
        </a:defRPr>
      </a:lvl5pPr>
      <a:lvl6pPr marL="3088683" indent="-280789" algn="l" defTabSz="561579" rtl="0" eaLnBrk="1" latinLnBrk="0" hangingPunct="1">
        <a:spcBef>
          <a:spcPct val="20000"/>
        </a:spcBef>
        <a:buFont typeface="Arial"/>
        <a:buChar char="•"/>
        <a:defRPr sz="2500" kern="1200">
          <a:solidFill>
            <a:schemeClr val="tx1"/>
          </a:solidFill>
          <a:latin typeface="+mn-lt"/>
          <a:ea typeface="+mn-ea"/>
          <a:cs typeface="+mn-cs"/>
        </a:defRPr>
      </a:lvl6pPr>
      <a:lvl7pPr marL="3650262" indent="-280789" algn="l" defTabSz="561579" rtl="0" eaLnBrk="1" latinLnBrk="0" hangingPunct="1">
        <a:spcBef>
          <a:spcPct val="20000"/>
        </a:spcBef>
        <a:buFont typeface="Arial"/>
        <a:buChar char="•"/>
        <a:defRPr sz="2500" kern="1200">
          <a:solidFill>
            <a:schemeClr val="tx1"/>
          </a:solidFill>
          <a:latin typeface="+mn-lt"/>
          <a:ea typeface="+mn-ea"/>
          <a:cs typeface="+mn-cs"/>
        </a:defRPr>
      </a:lvl7pPr>
      <a:lvl8pPr marL="4211841" indent="-280789" algn="l" defTabSz="561579" rtl="0" eaLnBrk="1" latinLnBrk="0" hangingPunct="1">
        <a:spcBef>
          <a:spcPct val="20000"/>
        </a:spcBef>
        <a:buFont typeface="Arial"/>
        <a:buChar char="•"/>
        <a:defRPr sz="2500" kern="1200">
          <a:solidFill>
            <a:schemeClr val="tx1"/>
          </a:solidFill>
          <a:latin typeface="+mn-lt"/>
          <a:ea typeface="+mn-ea"/>
          <a:cs typeface="+mn-cs"/>
        </a:defRPr>
      </a:lvl8pPr>
      <a:lvl9pPr marL="4773419" indent="-280789" algn="l" defTabSz="561579" rtl="0" eaLnBrk="1" latinLnBrk="0" hangingPunct="1">
        <a:spcBef>
          <a:spcPct val="20000"/>
        </a:spcBef>
        <a:buFont typeface="Arial"/>
        <a:buChar char="•"/>
        <a:defRPr sz="2500" kern="1200">
          <a:solidFill>
            <a:schemeClr val="tx1"/>
          </a:solidFill>
          <a:latin typeface="+mn-lt"/>
          <a:ea typeface="+mn-ea"/>
          <a:cs typeface="+mn-cs"/>
        </a:defRPr>
      </a:lvl9pPr>
    </p:bodyStyle>
    <p:otherStyle>
      <a:defPPr>
        <a:defRPr lang="en-US"/>
      </a:defPPr>
      <a:lvl1pPr marL="0" algn="l" defTabSz="561579" rtl="0" eaLnBrk="1" latinLnBrk="0" hangingPunct="1">
        <a:defRPr sz="2200" kern="1200">
          <a:solidFill>
            <a:schemeClr val="tx1"/>
          </a:solidFill>
          <a:latin typeface="+mn-lt"/>
          <a:ea typeface="+mn-ea"/>
          <a:cs typeface="+mn-cs"/>
        </a:defRPr>
      </a:lvl1pPr>
      <a:lvl2pPr marL="561579" algn="l" defTabSz="561579" rtl="0" eaLnBrk="1" latinLnBrk="0" hangingPunct="1">
        <a:defRPr sz="2200" kern="1200">
          <a:solidFill>
            <a:schemeClr val="tx1"/>
          </a:solidFill>
          <a:latin typeface="+mn-lt"/>
          <a:ea typeface="+mn-ea"/>
          <a:cs typeface="+mn-cs"/>
        </a:defRPr>
      </a:lvl2pPr>
      <a:lvl3pPr marL="1123158" algn="l" defTabSz="561579" rtl="0" eaLnBrk="1" latinLnBrk="0" hangingPunct="1">
        <a:defRPr sz="2200" kern="1200">
          <a:solidFill>
            <a:schemeClr val="tx1"/>
          </a:solidFill>
          <a:latin typeface="+mn-lt"/>
          <a:ea typeface="+mn-ea"/>
          <a:cs typeface="+mn-cs"/>
        </a:defRPr>
      </a:lvl3pPr>
      <a:lvl4pPr marL="1684736" algn="l" defTabSz="561579" rtl="0" eaLnBrk="1" latinLnBrk="0" hangingPunct="1">
        <a:defRPr sz="2200" kern="1200">
          <a:solidFill>
            <a:schemeClr val="tx1"/>
          </a:solidFill>
          <a:latin typeface="+mn-lt"/>
          <a:ea typeface="+mn-ea"/>
          <a:cs typeface="+mn-cs"/>
        </a:defRPr>
      </a:lvl4pPr>
      <a:lvl5pPr marL="2246315" algn="l" defTabSz="561579" rtl="0" eaLnBrk="1" latinLnBrk="0" hangingPunct="1">
        <a:defRPr sz="2200" kern="1200">
          <a:solidFill>
            <a:schemeClr val="tx1"/>
          </a:solidFill>
          <a:latin typeface="+mn-lt"/>
          <a:ea typeface="+mn-ea"/>
          <a:cs typeface="+mn-cs"/>
        </a:defRPr>
      </a:lvl5pPr>
      <a:lvl6pPr marL="2807894" algn="l" defTabSz="561579" rtl="0" eaLnBrk="1" latinLnBrk="0" hangingPunct="1">
        <a:defRPr sz="2200" kern="1200">
          <a:solidFill>
            <a:schemeClr val="tx1"/>
          </a:solidFill>
          <a:latin typeface="+mn-lt"/>
          <a:ea typeface="+mn-ea"/>
          <a:cs typeface="+mn-cs"/>
        </a:defRPr>
      </a:lvl6pPr>
      <a:lvl7pPr marL="3369473" algn="l" defTabSz="561579" rtl="0" eaLnBrk="1" latinLnBrk="0" hangingPunct="1">
        <a:defRPr sz="2200" kern="1200">
          <a:solidFill>
            <a:schemeClr val="tx1"/>
          </a:solidFill>
          <a:latin typeface="+mn-lt"/>
          <a:ea typeface="+mn-ea"/>
          <a:cs typeface="+mn-cs"/>
        </a:defRPr>
      </a:lvl7pPr>
      <a:lvl8pPr marL="3931051" algn="l" defTabSz="561579" rtl="0" eaLnBrk="1" latinLnBrk="0" hangingPunct="1">
        <a:defRPr sz="2200" kern="1200">
          <a:solidFill>
            <a:schemeClr val="tx1"/>
          </a:solidFill>
          <a:latin typeface="+mn-lt"/>
          <a:ea typeface="+mn-ea"/>
          <a:cs typeface="+mn-cs"/>
        </a:defRPr>
      </a:lvl8pPr>
      <a:lvl9pPr marL="4492630" algn="l" defTabSz="561579" rtl="0" eaLnBrk="1" latinLnBrk="0" hangingPunct="1">
        <a:defRPr sz="2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4"/>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582400" y="6400235"/>
            <a:ext cx="512840" cy="365125"/>
          </a:xfrm>
          <a:prstGeom prst="rect">
            <a:avLst/>
          </a:prstGeom>
        </p:spPr>
        <p:txBody>
          <a:bodyPr vert="horz" lIns="91440" tIns="45720" rIns="91440" bIns="45720" rtlCol="0" anchor="ctr"/>
          <a:lstStyle>
            <a:lvl1pPr algn="r">
              <a:defRPr sz="900">
                <a:solidFill>
                  <a:schemeClr val="bg1"/>
                </a:solidFill>
              </a:defRPr>
            </a:lvl1pPr>
          </a:lstStyle>
          <a:p>
            <a:pPr defTabSz="342900"/>
            <a:fld id="{D983F1FA-211D-3044-9E35-958DFBC26156}" type="slidenum">
              <a:rPr lang="en-US" smtClean="0">
                <a:solidFill>
                  <a:prstClr val="white"/>
                </a:solidFill>
              </a:rPr>
              <a:pPr defTabSz="342900"/>
              <a:t>‹#›</a:t>
            </a:fld>
            <a:endParaRPr lang="en-US" dirty="0">
              <a:solidFill>
                <a:prstClr val="white"/>
              </a:solidFill>
            </a:endParaRPr>
          </a:p>
        </p:txBody>
      </p:sp>
      <p:grpSp>
        <p:nvGrpSpPr>
          <p:cNvPr id="4" name="Group 3"/>
          <p:cNvGrpSpPr/>
          <p:nvPr userDrawn="1"/>
        </p:nvGrpSpPr>
        <p:grpSpPr>
          <a:xfrm>
            <a:off x="0" y="6140683"/>
            <a:ext cx="12192000" cy="731839"/>
            <a:chOff x="0" y="6140680"/>
            <a:chExt cx="9144000" cy="731839"/>
          </a:xfrm>
        </p:grpSpPr>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342900"/>
              <a:endParaRPr lang="en-US" sz="1350"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grpSp>
      <p:sp>
        <p:nvSpPr>
          <p:cNvPr id="10" name="Slide Number Placeholder 5">
            <a:extLst>
              <a:ext uri="{FF2B5EF4-FFF2-40B4-BE49-F238E27FC236}">
                <a16:creationId xmlns:a16="http://schemas.microsoft.com/office/drawing/2014/main" id="{8C97766B-3611-4699-A46D-E23F35C25DC7}"/>
              </a:ext>
            </a:extLst>
          </p:cNvPr>
          <p:cNvSpPr txBox="1">
            <a:spLocks/>
          </p:cNvSpPr>
          <p:nvPr userDrawn="1"/>
        </p:nvSpPr>
        <p:spPr>
          <a:xfrm>
            <a:off x="11582400" y="6400233"/>
            <a:ext cx="711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83F1FA-211D-3044-9E35-958DFBC26156}" type="slidenum">
              <a:rPr lang="en-US" sz="1800" smtClean="0">
                <a:solidFill>
                  <a:prstClr val="white"/>
                </a:solidFill>
              </a:rPr>
              <a:pPr/>
              <a:t>‹#›</a:t>
            </a:fld>
            <a:endParaRPr lang="en-US" sz="1800" dirty="0">
              <a:solidFill>
                <a:prstClr val="white"/>
              </a:solidFill>
            </a:endParaRPr>
          </a:p>
        </p:txBody>
      </p:sp>
      <p:sp>
        <p:nvSpPr>
          <p:cNvPr id="5" name="Rectangle 4">
            <a:extLst>
              <a:ext uri="{FF2B5EF4-FFF2-40B4-BE49-F238E27FC236}">
                <a16:creationId xmlns:a16="http://schemas.microsoft.com/office/drawing/2014/main" id="{FEA8DF3A-D506-4527-994B-49597263F77F}"/>
              </a:ext>
            </a:extLst>
          </p:cNvPr>
          <p:cNvSpPr/>
          <p:nvPr userDrawn="1"/>
        </p:nvSpPr>
        <p:spPr>
          <a:xfrm>
            <a:off x="5059178" y="3244334"/>
            <a:ext cx="1555234" cy="369332"/>
          </a:xfrm>
          <a:prstGeom prst="rect">
            <a:avLst/>
          </a:prstGeom>
        </p:spPr>
        <p:txBody>
          <a:bodyPr wrap="none">
            <a:spAutoFit/>
          </a:bodyPr>
          <a:lstStyle/>
          <a:p>
            <a:r>
              <a:rPr lang="en-US" sz="1800" b="1" dirty="0">
                <a:solidFill>
                  <a:schemeClr val="bg1"/>
                </a:solidFill>
              </a:rPr>
              <a:t>As of 7 JUN 19</a:t>
            </a:r>
          </a:p>
        </p:txBody>
      </p:sp>
    </p:spTree>
    <p:extLst>
      <p:ext uri="{BB962C8B-B14F-4D97-AF65-F5344CB8AC3E}">
        <p14:creationId xmlns:p14="http://schemas.microsoft.com/office/powerpoint/2010/main" val="89673092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Lst>
  <p:hf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8.xml"/><Relationship Id="rId5" Type="http://schemas.openxmlformats.org/officeDocument/2006/relationships/slideLayout" Target="../slideLayouts/slideLayout5.xml"/><Relationship Id="rId4" Type="http://schemas.openxmlformats.org/officeDocument/2006/relationships/tags" Target="../tags/tag28.xml"/></Relationships>
</file>

<file path=ppt/slides/_rels/slide11.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9.xml"/><Relationship Id="rId5" Type="http://schemas.openxmlformats.org/officeDocument/2006/relationships/slideLayout" Target="../slideLayouts/slideLayout5.xml"/><Relationship Id="rId4" Type="http://schemas.openxmlformats.org/officeDocument/2006/relationships/tags" Target="../tags/tag32.xml"/></Relationships>
</file>

<file path=ppt/slides/_rels/slide12.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notesSlide" Target="../notesSlides/notesSlide10.xml"/><Relationship Id="rId5" Type="http://schemas.openxmlformats.org/officeDocument/2006/relationships/slideLayout" Target="../slideLayouts/slideLayout5.xml"/><Relationship Id="rId4" Type="http://schemas.openxmlformats.org/officeDocument/2006/relationships/tags" Target="../tags/tag36.xml"/></Relationships>
</file>

<file path=ppt/slides/_rels/slide13.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notesSlide" Target="../notesSlides/notesSlide11.xml"/><Relationship Id="rId5" Type="http://schemas.openxmlformats.org/officeDocument/2006/relationships/slideLayout" Target="../slideLayouts/slideLayout5.xml"/><Relationship Id="rId4" Type="http://schemas.openxmlformats.org/officeDocument/2006/relationships/tags" Target="../tags/tag40.xml"/></Relationships>
</file>

<file path=ppt/slides/_rels/slide14.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12.xml"/><Relationship Id="rId5" Type="http://schemas.openxmlformats.org/officeDocument/2006/relationships/slideLayout" Target="../slideLayouts/slideLayout5.xml"/><Relationship Id="rId4" Type="http://schemas.openxmlformats.org/officeDocument/2006/relationships/tags" Target="../tags/tag44.xml"/></Relationships>
</file>

<file path=ppt/slides/_rels/slide15.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notesSlide" Target="../notesSlides/notesSlide13.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Layout" Target="../slideLayouts/slideLayout5.xml"/><Relationship Id="rId5" Type="http://schemas.openxmlformats.org/officeDocument/2006/relationships/tags" Target="../tags/tag49.xml"/><Relationship Id="rId4" Type="http://schemas.openxmlformats.org/officeDocument/2006/relationships/tags" Target="../tags/tag48.xml"/></Relationships>
</file>

<file path=ppt/slides/_rels/slide16.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notesSlide" Target="../notesSlides/notesSlide14.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Layout" Target="../slideLayouts/slideLayout5.xml"/><Relationship Id="rId5" Type="http://schemas.openxmlformats.org/officeDocument/2006/relationships/tags" Target="../tags/tag54.xml"/><Relationship Id="rId4" Type="http://schemas.openxmlformats.org/officeDocument/2006/relationships/tags" Target="../tags/tag53.xml"/></Relationships>
</file>

<file path=ppt/slides/_rels/slide17.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notesSlide" Target="../notesSlides/notesSlide15.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Layout" Target="../slideLayouts/slideLayout5.xml"/><Relationship Id="rId5" Type="http://schemas.openxmlformats.org/officeDocument/2006/relationships/tags" Target="../tags/tag59.xml"/><Relationship Id="rId4" Type="http://schemas.openxmlformats.org/officeDocument/2006/relationships/tags" Target="../tags/tag58.xml"/></Relationships>
</file>

<file path=ppt/slides/_rels/slide18.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notesSlide" Target="../notesSlides/notesSlide16.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slideLayout" Target="../slideLayouts/slideLayout5.xml"/><Relationship Id="rId5" Type="http://schemas.openxmlformats.org/officeDocument/2006/relationships/tags" Target="../tags/tag64.xml"/><Relationship Id="rId4" Type="http://schemas.openxmlformats.org/officeDocument/2006/relationships/tags" Target="../tags/tag63.xml"/></Relationships>
</file>

<file path=ppt/slides/_rels/slide19.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notesSlide" Target="../notesSlides/notesSlide17.xml"/><Relationship Id="rId5" Type="http://schemas.openxmlformats.org/officeDocument/2006/relationships/slideLayout" Target="../slideLayouts/slideLayout5.xml"/><Relationship Id="rId4" Type="http://schemas.openxmlformats.org/officeDocument/2006/relationships/tags" Target="../tags/tag68.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7.jp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5.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notesSlide" Target="../notesSlides/notesSlide18.xml"/><Relationship Id="rId5" Type="http://schemas.openxmlformats.org/officeDocument/2006/relationships/slideLayout" Target="../slideLayouts/slideLayout5.xml"/><Relationship Id="rId4" Type="http://schemas.openxmlformats.org/officeDocument/2006/relationships/tags" Target="../tags/tag72.xml"/></Relationships>
</file>

<file path=ppt/slides/_rels/slide21.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notesSlide" Target="../notesSlides/notesSlide19.xml"/><Relationship Id="rId5" Type="http://schemas.openxmlformats.org/officeDocument/2006/relationships/slideLayout" Target="../slideLayouts/slideLayout5.xml"/><Relationship Id="rId4" Type="http://schemas.openxmlformats.org/officeDocument/2006/relationships/tags" Target="../tags/tag76.xml"/></Relationships>
</file>

<file path=ppt/slides/_rels/slide22.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notesSlide" Target="../notesSlides/notesSlide20.xml"/><Relationship Id="rId5" Type="http://schemas.openxmlformats.org/officeDocument/2006/relationships/slideLayout" Target="../slideLayouts/slideLayout5.xml"/><Relationship Id="rId4" Type="http://schemas.openxmlformats.org/officeDocument/2006/relationships/tags" Target="../tags/tag80.xml"/></Relationships>
</file>

<file path=ppt/slides/_rels/slide23.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21.xml"/><Relationship Id="rId5" Type="http://schemas.openxmlformats.org/officeDocument/2006/relationships/slideLayout" Target="../slideLayouts/slideLayout5.xml"/><Relationship Id="rId4" Type="http://schemas.openxmlformats.org/officeDocument/2006/relationships/tags" Target="../tags/tag84.xml"/></Relationships>
</file>

<file path=ppt/slides/_rels/slide24.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notesSlide" Target="../notesSlides/notesSlide22.xml"/><Relationship Id="rId5" Type="http://schemas.openxmlformats.org/officeDocument/2006/relationships/slideLayout" Target="../slideLayouts/slideLayout5.xml"/><Relationship Id="rId4" Type="http://schemas.openxmlformats.org/officeDocument/2006/relationships/tags" Target="../tags/tag88.xml"/></Relationships>
</file>

<file path=ppt/slides/_rels/slide25.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notesSlide" Target="../notesSlides/notesSlide23.xml"/><Relationship Id="rId5" Type="http://schemas.openxmlformats.org/officeDocument/2006/relationships/slideLayout" Target="../slideLayouts/slideLayout5.xml"/><Relationship Id="rId4" Type="http://schemas.openxmlformats.org/officeDocument/2006/relationships/tags" Target="../tags/tag92.xml"/></Relationships>
</file>

<file path=ppt/slides/_rels/slide26.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notesSlide" Target="../notesSlides/notesSlide24.xml"/><Relationship Id="rId5" Type="http://schemas.openxmlformats.org/officeDocument/2006/relationships/slideLayout" Target="../slideLayouts/slideLayout5.xml"/><Relationship Id="rId4" Type="http://schemas.openxmlformats.org/officeDocument/2006/relationships/tags" Target="../tags/tag96.xml"/></Relationships>
</file>

<file path=ppt/slides/_rels/slide27.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notesSlide" Target="../notesSlides/notesSlide25.xml"/><Relationship Id="rId5" Type="http://schemas.openxmlformats.org/officeDocument/2006/relationships/slideLayout" Target="../slideLayouts/slideLayout5.xml"/><Relationship Id="rId4" Type="http://schemas.openxmlformats.org/officeDocument/2006/relationships/tags" Target="../tags/tag100.xml"/></Relationships>
</file>

<file path=ppt/slides/_rels/slide28.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notesSlide" Target="../notesSlides/notesSlide26.xml"/><Relationship Id="rId5" Type="http://schemas.openxmlformats.org/officeDocument/2006/relationships/slideLayout" Target="../slideLayouts/slideLayout5.xml"/><Relationship Id="rId4" Type="http://schemas.openxmlformats.org/officeDocument/2006/relationships/tags" Target="../tags/tag104.xml"/></Relationships>
</file>

<file path=ppt/slides/_rels/slide29.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notesSlide" Target="../notesSlides/notesSlide27.xml"/><Relationship Id="rId5" Type="http://schemas.openxmlformats.org/officeDocument/2006/relationships/slideLayout" Target="../slideLayouts/slideLayout5.xml"/><Relationship Id="rId4" Type="http://schemas.openxmlformats.org/officeDocument/2006/relationships/tags" Target="../tags/tag108.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2.xml"/><Relationship Id="rId5" Type="http://schemas.openxmlformats.org/officeDocument/2006/relationships/slideLayout" Target="../slideLayouts/slideLayout5.xml"/><Relationship Id="rId4" Type="http://schemas.openxmlformats.org/officeDocument/2006/relationships/tags" Target="../tags/tag9.xml"/></Relationships>
</file>

<file path=ppt/slides/_rels/slide30.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notesSlide" Target="../notesSlides/notesSlide28.xml"/><Relationship Id="rId5" Type="http://schemas.openxmlformats.org/officeDocument/2006/relationships/slideLayout" Target="../slideLayouts/slideLayout5.xml"/><Relationship Id="rId4" Type="http://schemas.openxmlformats.org/officeDocument/2006/relationships/tags" Target="../tags/tag112.xml"/></Relationships>
</file>

<file path=ppt/slides/_rels/slide31.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notesSlide" Target="../notesSlides/notesSlide29.xml"/><Relationship Id="rId5" Type="http://schemas.openxmlformats.org/officeDocument/2006/relationships/slideLayout" Target="../slideLayouts/slideLayout5.xml"/><Relationship Id="rId4" Type="http://schemas.openxmlformats.org/officeDocument/2006/relationships/tags" Target="../tags/tag116.xml"/></Relationships>
</file>

<file path=ppt/slides/_rels/slide32.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notesSlide" Target="../notesSlides/notesSlide30.xml"/><Relationship Id="rId5" Type="http://schemas.openxmlformats.org/officeDocument/2006/relationships/slideLayout" Target="../slideLayouts/slideLayout5.xml"/><Relationship Id="rId4" Type="http://schemas.openxmlformats.org/officeDocument/2006/relationships/tags" Target="../tags/tag120.xml"/></Relationships>
</file>

<file path=ppt/slides/_rels/slide33.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notesSlide" Target="../notesSlides/notesSlide31.xml"/><Relationship Id="rId5" Type="http://schemas.openxmlformats.org/officeDocument/2006/relationships/slideLayout" Target="../slideLayouts/slideLayout5.xml"/><Relationship Id="rId4" Type="http://schemas.openxmlformats.org/officeDocument/2006/relationships/tags" Target="../tags/tag124.xml"/></Relationships>
</file>

<file path=ppt/slides/_rels/slide34.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notesSlide" Target="../notesSlides/notesSlide32.xml"/><Relationship Id="rId5" Type="http://schemas.openxmlformats.org/officeDocument/2006/relationships/slideLayout" Target="../slideLayouts/slideLayout5.xml"/><Relationship Id="rId4" Type="http://schemas.openxmlformats.org/officeDocument/2006/relationships/tags" Target="../tags/tag128.xml"/></Relationships>
</file>

<file path=ppt/slides/_rels/slide35.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notesSlide" Target="../notesSlides/notesSlide33.xml"/><Relationship Id="rId5" Type="http://schemas.openxmlformats.org/officeDocument/2006/relationships/slideLayout" Target="../slideLayouts/slideLayout5.xml"/><Relationship Id="rId4" Type="http://schemas.openxmlformats.org/officeDocument/2006/relationships/tags" Target="../tags/tag132.xml"/></Relationships>
</file>

<file path=ppt/slides/_rels/slide36.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notesSlide" Target="../notesSlides/notesSlide34.xml"/><Relationship Id="rId5" Type="http://schemas.openxmlformats.org/officeDocument/2006/relationships/slideLayout" Target="../slideLayouts/slideLayout5.xml"/><Relationship Id="rId4" Type="http://schemas.openxmlformats.org/officeDocument/2006/relationships/tags" Target="../tags/tag136.xml"/></Relationships>
</file>

<file path=ppt/slides/_rels/slide37.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notesSlide" Target="../notesSlides/notesSlide35.xml"/><Relationship Id="rId5" Type="http://schemas.openxmlformats.org/officeDocument/2006/relationships/slideLayout" Target="../slideLayouts/slideLayout5.xml"/><Relationship Id="rId4" Type="http://schemas.openxmlformats.org/officeDocument/2006/relationships/tags" Target="../tags/tag140.xml"/></Relationships>
</file>

<file path=ppt/slides/_rels/slide38.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notesSlide" Target="../notesSlides/notesSlide36.xml"/><Relationship Id="rId5" Type="http://schemas.openxmlformats.org/officeDocument/2006/relationships/slideLayout" Target="../slideLayouts/slideLayout5.xml"/><Relationship Id="rId4" Type="http://schemas.openxmlformats.org/officeDocument/2006/relationships/tags" Target="../tags/tag144.xml"/></Relationships>
</file>

<file path=ppt/slides/_rels/slide39.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notesSlide" Target="../notesSlides/notesSlide37.xml"/><Relationship Id="rId5" Type="http://schemas.openxmlformats.org/officeDocument/2006/relationships/slideLayout" Target="../slideLayouts/slideLayout5.xml"/><Relationship Id="rId4" Type="http://schemas.openxmlformats.org/officeDocument/2006/relationships/tags" Target="../tags/tag14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notesSlide" Target="../notesSlides/notesSlide38.xml"/><Relationship Id="rId5" Type="http://schemas.openxmlformats.org/officeDocument/2006/relationships/slideLayout" Target="../slideLayouts/slideLayout5.xml"/><Relationship Id="rId4" Type="http://schemas.openxmlformats.org/officeDocument/2006/relationships/tags" Target="../tags/tag152.xml"/></Relationships>
</file>

<file path=ppt/slides/_rels/slide41.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notesSlide" Target="../notesSlides/notesSlide39.xml"/><Relationship Id="rId5" Type="http://schemas.openxmlformats.org/officeDocument/2006/relationships/slideLayout" Target="../slideLayouts/slideLayout5.xml"/><Relationship Id="rId4" Type="http://schemas.openxmlformats.org/officeDocument/2006/relationships/tags" Target="../tags/tag156.xml"/></Relationships>
</file>

<file path=ppt/slides/_rels/slide42.xml.rels><?xml version="1.0" encoding="UTF-8" standalone="yes"?>
<Relationships xmlns="http://schemas.openxmlformats.org/package/2006/relationships"><Relationship Id="rId8" Type="http://schemas.openxmlformats.org/officeDocument/2006/relationships/hyperlink" Target="https://www.congress.gov/116/plaws/publ128/PLAW-116publ128.pdf" TargetMode="External"/><Relationship Id="rId3" Type="http://schemas.openxmlformats.org/officeDocument/2006/relationships/tags" Target="../tags/tag159.xml"/><Relationship Id="rId7" Type="http://schemas.openxmlformats.org/officeDocument/2006/relationships/hyperlink" Target="https://www.congress.gov/bill/116th-congress/house-bill/7105/text" TargetMode="Externa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notesSlide" Target="../notesSlides/notesSlide40.xml"/><Relationship Id="rId5" Type="http://schemas.openxmlformats.org/officeDocument/2006/relationships/slideLayout" Target="../slideLayouts/slideLayout5.xml"/><Relationship Id="rId10" Type="http://schemas.openxmlformats.org/officeDocument/2006/relationships/hyperlink" Target="https://www.govinfo.gov/app/details/USCODE-2011-title38/USCODE-2011-title38-partIII-chap36-subchapII-sec3695" TargetMode="External"/><Relationship Id="rId4" Type="http://schemas.openxmlformats.org/officeDocument/2006/relationships/tags" Target="../tags/tag160.xml"/><Relationship Id="rId9" Type="http://schemas.openxmlformats.org/officeDocument/2006/relationships/hyperlink" Target="https://www.congress.gov/116/plaws/publ140/PLAW-116publ140.pdf"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hyperlink" Target="https://vba-tpss.vbatraining.org/assess/trkSignIn?refid=XSCO"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hyperlink" Target="https://www.benefits.va.gov/GIBill/docs/job_aids/SCO_Handbook.pdf" TargetMode="External"/><Relationship Id="rId13" Type="http://schemas.openxmlformats.org/officeDocument/2006/relationships/image" Target="../media/image15.emf"/><Relationship Id="rId3" Type="http://schemas.openxmlformats.org/officeDocument/2006/relationships/image" Target="../media/image9.png"/><Relationship Id="rId7" Type="http://schemas.openxmlformats.org/officeDocument/2006/relationships/image" Target="../media/image12.emf"/><Relationship Id="rId12"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hyperlink" Target="https://www.benefits.va.gov/gibill/resources/education_resources/school_certifying_officials/online_sco_training.asp" TargetMode="External"/><Relationship Id="rId5" Type="http://schemas.openxmlformats.org/officeDocument/2006/relationships/image" Target="../media/image10.png"/><Relationship Id="rId10" Type="http://schemas.openxmlformats.org/officeDocument/2006/relationships/hyperlink" Target="https://gibill.custhelp.va.gov/app/answers/list/session/L3RpbWUvMTU3MTIxOTM4MS9zaWQvcWxoS0Vzcm8=" TargetMode="External"/><Relationship Id="rId4" Type="http://schemas.openxmlformats.org/officeDocument/2006/relationships/hyperlink" Target="https://www.va.gov/school-administrators/" TargetMode="External"/><Relationship Id="rId9" Type="http://schemas.openxmlformats.org/officeDocument/2006/relationships/image" Target="../media/image13.emf"/></Relationships>
</file>

<file path=ppt/slides/_rels/slide47.xml.rels><?xml version="1.0" encoding="UTF-8" standalone="yes"?>
<Relationships xmlns="http://schemas.openxmlformats.org/package/2006/relationships"><Relationship Id="rId3" Type="http://schemas.openxmlformats.org/officeDocument/2006/relationships/hyperlink" Target="http://principalspov.blogspot.com/2014/12/the-three-questions.html" TargetMode="External"/><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4.xml"/><Relationship Id="rId5" Type="http://schemas.openxmlformats.org/officeDocument/2006/relationships/slideLayout" Target="../slideLayouts/slideLayout5.xml"/><Relationship Id="rId4" Type="http://schemas.openxmlformats.org/officeDocument/2006/relationships/tags" Target="../tags/tag15.xml"/></Relationships>
</file>

<file path=ppt/slides/_rels/slide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5.xml"/><Relationship Id="rId5" Type="http://schemas.openxmlformats.org/officeDocument/2006/relationships/slideLayout" Target="../slideLayouts/slideLayout5.xml"/><Relationship Id="rId4" Type="http://schemas.openxmlformats.org/officeDocument/2006/relationships/tags" Target="../tags/tag1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20.xml"/></Relationships>
</file>

<file path=ppt/slides/_rels/slide9.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hyperlink" Target="https://www.law.cornell.edu/uscode/text/38/3695" TargetMode="Externa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7.xml"/><Relationship Id="rId5" Type="http://schemas.openxmlformats.org/officeDocument/2006/relationships/slideLayout" Target="../slideLayouts/slideLayout5.xml"/><Relationship Id="rId4" Type="http://schemas.openxmlformats.org/officeDocument/2006/relationships/tags" Target="../tags/tag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EDB4A4A9-ECDC-4EBD-8BA3-98E4B585BEB1}"/>
              </a:ext>
            </a:extLst>
          </p:cNvPr>
          <p:cNvSpPr txBox="1">
            <a:spLocks noGrp="1"/>
          </p:cNvSpPr>
          <p:nvPr>
            <p:ph type="title" idx="4294967295"/>
          </p:nvPr>
        </p:nvSpPr>
        <p:spPr>
          <a:xfrm>
            <a:off x="4192510" y="1080141"/>
            <a:ext cx="7999490" cy="32227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561579" rtl="0" eaLnBrk="1" latinLnBrk="0" hangingPunct="1">
              <a:spcBef>
                <a:spcPct val="0"/>
              </a:spcBef>
              <a:buNone/>
              <a:defRPr sz="5400" b="0" i="0" u="none" kern="1200">
                <a:solidFill>
                  <a:schemeClr val="tx1"/>
                </a:solidFill>
                <a:latin typeface="+mj-lt"/>
                <a:ea typeface="+mj-ea"/>
                <a:cs typeface="+mj-cs"/>
              </a:defRPr>
            </a:lvl1pPr>
          </a:lstStyle>
          <a:p>
            <a:pPr marL="0" marR="0" lvl="0" indent="0" algn="ctr" defTabSz="561579"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002060"/>
                </a:solidFill>
                <a:effectLst/>
                <a:uLnTx/>
                <a:uFillTx/>
                <a:latin typeface="+mj-lt"/>
                <a:ea typeface="+mj-ea"/>
                <a:cs typeface="+mj-cs"/>
              </a:rPr>
              <a:t>Overview of</a:t>
            </a:r>
          </a:p>
          <a:p>
            <a:pPr marL="0" marR="0" lvl="0" indent="0" algn="ctr" defTabSz="561579"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002060"/>
                </a:solidFill>
                <a:effectLst/>
                <a:uLnTx/>
                <a:uFillTx/>
                <a:latin typeface="+mj-lt"/>
                <a:ea typeface="+mj-ea"/>
                <a:cs typeface="+mj-cs"/>
              </a:rPr>
              <a:t>Public Law 116-315</a:t>
            </a:r>
          </a:p>
        </p:txBody>
      </p:sp>
      <p:cxnSp>
        <p:nvCxnSpPr>
          <p:cNvPr id="7" name="Straight Connector 6">
            <a:extLst>
              <a:ext uri="{FF2B5EF4-FFF2-40B4-BE49-F238E27FC236}">
                <a16:creationId xmlns:a16="http://schemas.microsoft.com/office/drawing/2014/main" id="{D02CFA43-18A5-42C0-B46B-7880326353E6}"/>
              </a:ext>
              <a:ext uri="{C183D7F6-B498-43B3-948B-1728B52AA6E4}">
                <adec:decorative xmlns:adec="http://schemas.microsoft.com/office/drawing/2017/decorative" val="1"/>
              </a:ext>
            </a:extLst>
          </p:cNvPr>
          <p:cNvCxnSpPr/>
          <p:nvPr/>
        </p:nvCxnSpPr>
        <p:spPr>
          <a:xfrm>
            <a:off x="4572000" y="1704792"/>
            <a:ext cx="0" cy="2219325"/>
          </a:xfrm>
          <a:prstGeom prst="line">
            <a:avLst/>
          </a:prstGeom>
          <a:ln w="57150">
            <a:solidFill>
              <a:srgbClr val="002060"/>
            </a:solidFill>
          </a:ln>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a16="http://schemas.microsoft.com/office/drawing/2014/main" id="{2AB8301F-A54A-4BC8-8B19-9DD10612F34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699" y="1210140"/>
            <a:ext cx="3219269" cy="3222702"/>
          </a:xfrm>
          <a:prstGeom prst="rect">
            <a:avLst/>
          </a:prstGeom>
        </p:spPr>
      </p:pic>
    </p:spTree>
    <p:extLst>
      <p:ext uri="{BB962C8B-B14F-4D97-AF65-F5344CB8AC3E}">
        <p14:creationId xmlns:p14="http://schemas.microsoft.com/office/powerpoint/2010/main" val="2554181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2F22-90E5-4DF2-9A75-53884C5925CA}"/>
              </a:ext>
            </a:extLst>
          </p:cNvPr>
          <p:cNvSpPr>
            <a:spLocks noGrp="1"/>
          </p:cNvSpPr>
          <p:nvPr>
            <p:ph type="title"/>
            <p:custDataLst>
              <p:tags r:id="rId2"/>
            </p:custDataLst>
          </p:nvPr>
        </p:nvSpPr>
        <p:spPr>
          <a:xfrm>
            <a:off x="1524000" y="0"/>
            <a:ext cx="9144000" cy="1066800"/>
          </a:xfrm>
        </p:spPr>
        <p:txBody>
          <a:bodyPr anchor="t">
            <a:normAutofit/>
          </a:bodyPr>
          <a:lstStyle/>
          <a:p>
            <a:r>
              <a:rPr lang="en-US" sz="4400" dirty="0"/>
              <a:t>Sec. 1002, eff 08/01/21</a:t>
            </a:r>
          </a:p>
        </p:txBody>
      </p:sp>
      <p:sp>
        <p:nvSpPr>
          <p:cNvPr id="4" name="Slide Number Placeholder 3">
            <a:extLst>
              <a:ext uri="{FF2B5EF4-FFF2-40B4-BE49-F238E27FC236}">
                <a16:creationId xmlns:a16="http://schemas.microsoft.com/office/drawing/2014/main" id="{421CE386-FDD1-40D5-9138-C0B1764A56ED}"/>
              </a:ext>
            </a:extLst>
          </p:cNvPr>
          <p:cNvSpPr>
            <a:spLocks noGrp="1"/>
          </p:cNvSpPr>
          <p:nvPr>
            <p:ph type="sldNum" sz="quarter" idx="12"/>
            <p:custDataLst>
              <p:tags r:id="rId3"/>
            </p:custDataLst>
          </p:nvPr>
        </p:nvSpPr>
        <p:spPr>
          <a:xfrm>
            <a:off x="8458200" y="6602268"/>
            <a:ext cx="2133600" cy="331932"/>
          </a:xfrm>
        </p:spPr>
        <p:txBody>
          <a:bodyPr/>
          <a:lstStyle/>
          <a:p>
            <a:fld id="{3FE40F6C-36E6-4965-9D21-698197C3108F}" type="slidenum">
              <a:rPr lang="en-US" smtClean="0"/>
              <a:pPr/>
              <a:t>10</a:t>
            </a:fld>
            <a:endParaRPr lang="en-US" dirty="0"/>
          </a:p>
        </p:txBody>
      </p:sp>
      <p:sp>
        <p:nvSpPr>
          <p:cNvPr id="9" name="Content Placeholder 8">
            <a:extLst>
              <a:ext uri="{FF2B5EF4-FFF2-40B4-BE49-F238E27FC236}">
                <a16:creationId xmlns:a16="http://schemas.microsoft.com/office/drawing/2014/main" id="{A14F4A37-2393-4C3D-AA6C-574625558B21}"/>
              </a:ext>
            </a:extLst>
          </p:cNvPr>
          <p:cNvSpPr>
            <a:spLocks noGrp="1"/>
          </p:cNvSpPr>
          <p:nvPr>
            <p:ph idx="1"/>
            <p:custDataLst>
              <p:tags r:id="rId4"/>
            </p:custDataLst>
          </p:nvPr>
        </p:nvSpPr>
        <p:spPr>
          <a:xfrm>
            <a:off x="302941" y="875928"/>
            <a:ext cx="11586117" cy="4526280"/>
          </a:xfrm>
        </p:spPr>
        <p:txBody>
          <a:bodyPr>
            <a:normAutofit/>
          </a:bodyPr>
          <a:lstStyle/>
          <a:p>
            <a:pPr marL="0" indent="0" algn="ctr">
              <a:buNone/>
            </a:pPr>
            <a:r>
              <a:rPr lang="en-US" sz="2800" b="1" dirty="0">
                <a:solidFill>
                  <a:srgbClr val="003366"/>
                </a:solidFill>
                <a:latin typeface="Arial" panose="020B0604020202020204" pitchFamily="34" charset="0"/>
                <a:cs typeface="Arial" panose="020B0604020202020204" pitchFamily="34" charset="0"/>
              </a:rPr>
              <a:t>Expansion of eligibility for Fry Scholarship</a:t>
            </a:r>
          </a:p>
          <a:p>
            <a:pPr marL="0" indent="0" algn="ctr">
              <a:buNone/>
            </a:pPr>
            <a:endParaRPr lang="en-US" sz="2800" dirty="0">
              <a:solidFill>
                <a:srgbClr val="003366"/>
              </a:solidFill>
              <a:latin typeface="Arial" panose="020B0604020202020204" pitchFamily="34" charset="0"/>
              <a:cs typeface="Arial" panose="020B0604020202020204" pitchFamily="34" charset="0"/>
            </a:endParaRPr>
          </a:p>
          <a:p>
            <a:r>
              <a:rPr lang="en-US" sz="2800" dirty="0">
                <a:solidFill>
                  <a:srgbClr val="003366"/>
                </a:solidFill>
                <a:latin typeface="Arial" panose="020B0604020202020204" pitchFamily="34" charset="0"/>
                <a:cs typeface="Arial" panose="020B0604020202020204" pitchFamily="34" charset="0"/>
              </a:rPr>
              <a:t>Expands eligibility for the Fry Scholarship to a child or spouse of a person who dies on or after September 11, 2001, in the line of duty while serving on duty other than active duty as a member of the Armed Forces, and a child or spouse of a member of the Selected Reserve who dies on or after September 11, 2001, from a service-connected disability while a member of the Selected Reserve.</a:t>
            </a:r>
            <a:endParaRPr lang="en-US" b="1" dirty="0">
              <a:solidFill>
                <a:srgbClr val="003366"/>
              </a:solidFill>
            </a:endParaRPr>
          </a:p>
          <a:p>
            <a:endParaRPr lang="en-US" dirty="0">
              <a:solidFill>
                <a:srgbClr val="003366"/>
              </a:solidFill>
            </a:endParaRPr>
          </a:p>
        </p:txBody>
      </p:sp>
    </p:spTree>
    <p:custDataLst>
      <p:tags r:id="rId1"/>
    </p:custDataLst>
    <p:extLst>
      <p:ext uri="{BB962C8B-B14F-4D97-AF65-F5344CB8AC3E}">
        <p14:creationId xmlns:p14="http://schemas.microsoft.com/office/powerpoint/2010/main" val="2093577949"/>
      </p:ext>
    </p:extLst>
  </p:cSld>
  <p:clrMapOvr>
    <a:masterClrMapping/>
  </p:clrMapOvr>
  <mc:AlternateContent xmlns:mc="http://schemas.openxmlformats.org/markup-compatibility/2006" xmlns:p14="http://schemas.microsoft.com/office/powerpoint/2010/main">
    <mc:Choice Requires="p14">
      <p:transition spd="slow" p14:dur="2000" advTm="34929"/>
    </mc:Choice>
    <mc:Fallback xmlns="">
      <p:transition spd="slow" advTm="3492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2F22-90E5-4DF2-9A75-53884C5925CA}"/>
              </a:ext>
            </a:extLst>
          </p:cNvPr>
          <p:cNvSpPr>
            <a:spLocks noGrp="1"/>
          </p:cNvSpPr>
          <p:nvPr>
            <p:ph type="title"/>
            <p:custDataLst>
              <p:tags r:id="rId2"/>
            </p:custDataLst>
          </p:nvPr>
        </p:nvSpPr>
        <p:spPr>
          <a:xfrm>
            <a:off x="1524000" y="0"/>
            <a:ext cx="9144000" cy="1066800"/>
          </a:xfrm>
        </p:spPr>
        <p:txBody>
          <a:bodyPr anchor="t">
            <a:normAutofit/>
          </a:bodyPr>
          <a:lstStyle/>
          <a:p>
            <a:r>
              <a:rPr lang="en-US" sz="4400" dirty="0"/>
              <a:t>Sec. 1003, eff 01/05/23</a:t>
            </a:r>
          </a:p>
        </p:txBody>
      </p:sp>
      <p:sp>
        <p:nvSpPr>
          <p:cNvPr id="4" name="Slide Number Placeholder 3">
            <a:extLst>
              <a:ext uri="{FF2B5EF4-FFF2-40B4-BE49-F238E27FC236}">
                <a16:creationId xmlns:a16="http://schemas.microsoft.com/office/drawing/2014/main" id="{421CE386-FDD1-40D5-9138-C0B1764A56ED}"/>
              </a:ext>
            </a:extLst>
          </p:cNvPr>
          <p:cNvSpPr>
            <a:spLocks noGrp="1"/>
          </p:cNvSpPr>
          <p:nvPr>
            <p:ph type="sldNum" sz="quarter" idx="12"/>
            <p:custDataLst>
              <p:tags r:id="rId3"/>
            </p:custDataLst>
          </p:nvPr>
        </p:nvSpPr>
        <p:spPr>
          <a:xfrm>
            <a:off x="8458200" y="6602268"/>
            <a:ext cx="2133600" cy="331932"/>
          </a:xfrm>
        </p:spPr>
        <p:txBody>
          <a:bodyPr/>
          <a:lstStyle/>
          <a:p>
            <a:fld id="{3FE40F6C-36E6-4965-9D21-698197C3108F}" type="slidenum">
              <a:rPr lang="en-US" smtClean="0"/>
              <a:pPr/>
              <a:t>11</a:t>
            </a:fld>
            <a:endParaRPr lang="en-US" dirty="0"/>
          </a:p>
        </p:txBody>
      </p:sp>
      <p:sp>
        <p:nvSpPr>
          <p:cNvPr id="9" name="Content Placeholder 8">
            <a:extLst>
              <a:ext uri="{FF2B5EF4-FFF2-40B4-BE49-F238E27FC236}">
                <a16:creationId xmlns:a16="http://schemas.microsoft.com/office/drawing/2014/main" id="{A14F4A37-2393-4C3D-AA6C-574625558B21}"/>
              </a:ext>
            </a:extLst>
          </p:cNvPr>
          <p:cNvSpPr>
            <a:spLocks noGrp="1"/>
          </p:cNvSpPr>
          <p:nvPr>
            <p:ph idx="1"/>
            <p:custDataLst>
              <p:tags r:id="rId4"/>
            </p:custDataLst>
          </p:nvPr>
        </p:nvSpPr>
        <p:spPr>
          <a:xfrm>
            <a:off x="302941" y="875928"/>
            <a:ext cx="11586117" cy="4526280"/>
          </a:xfrm>
        </p:spPr>
        <p:txBody>
          <a:bodyPr>
            <a:normAutofit/>
          </a:bodyPr>
          <a:lstStyle/>
          <a:p>
            <a:pPr marL="0" indent="0" algn="ctr">
              <a:buNone/>
            </a:pPr>
            <a:r>
              <a:rPr lang="en-US" sz="2800" b="1" dirty="0">
                <a:solidFill>
                  <a:srgbClr val="003366"/>
                </a:solidFill>
                <a:latin typeface="Arial" panose="020B0604020202020204" pitchFamily="34" charset="0"/>
                <a:cs typeface="Arial" panose="020B0604020202020204" pitchFamily="34" charset="0"/>
              </a:rPr>
              <a:t>Period for election to receive benefits under All-Volunteer Educational Assistance Program (MGIB)</a:t>
            </a:r>
          </a:p>
          <a:p>
            <a:pPr marL="0" indent="0" algn="ctr">
              <a:buNone/>
            </a:pPr>
            <a:endParaRPr lang="en-US" sz="2800" dirty="0">
              <a:solidFill>
                <a:srgbClr val="003366"/>
              </a:solidFill>
              <a:latin typeface="Arial" panose="020B0604020202020204" pitchFamily="34" charset="0"/>
              <a:cs typeface="Arial" panose="020B0604020202020204" pitchFamily="34" charset="0"/>
            </a:endParaRPr>
          </a:p>
          <a:p>
            <a:r>
              <a:rPr lang="en-US" sz="2800" dirty="0">
                <a:solidFill>
                  <a:srgbClr val="003366"/>
                </a:solidFill>
                <a:latin typeface="Arial" panose="020B0604020202020204" pitchFamily="34" charset="0"/>
                <a:cs typeface="Arial" panose="020B0604020202020204" pitchFamily="34" charset="0"/>
              </a:rPr>
              <a:t>This section changes the period for election to receive benefits under Montgomery GI Bill® (MGIB) from the time of initial entry on active duty to a 90-day period following 180 days after the date on which the individual initially enters initial training.</a:t>
            </a:r>
            <a:endParaRPr lang="en-US" dirty="0">
              <a:solidFill>
                <a:srgbClr val="003366"/>
              </a:solidFill>
            </a:endParaRPr>
          </a:p>
        </p:txBody>
      </p:sp>
    </p:spTree>
    <p:custDataLst>
      <p:tags r:id="rId1"/>
    </p:custDataLst>
    <p:extLst>
      <p:ext uri="{BB962C8B-B14F-4D97-AF65-F5344CB8AC3E}">
        <p14:creationId xmlns:p14="http://schemas.microsoft.com/office/powerpoint/2010/main" val="3373882790"/>
      </p:ext>
    </p:extLst>
  </p:cSld>
  <p:clrMapOvr>
    <a:masterClrMapping/>
  </p:clrMapOvr>
  <mc:AlternateContent xmlns:mc="http://schemas.openxmlformats.org/markup-compatibility/2006" xmlns:p14="http://schemas.microsoft.com/office/powerpoint/2010/main">
    <mc:Choice Requires="p14">
      <p:transition spd="slow" p14:dur="2000" advTm="34929"/>
    </mc:Choice>
    <mc:Fallback xmlns="">
      <p:transition spd="slow" advTm="3492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2F22-90E5-4DF2-9A75-53884C5925CA}"/>
              </a:ext>
            </a:extLst>
          </p:cNvPr>
          <p:cNvSpPr>
            <a:spLocks noGrp="1"/>
          </p:cNvSpPr>
          <p:nvPr>
            <p:ph type="title"/>
            <p:custDataLst>
              <p:tags r:id="rId2"/>
            </p:custDataLst>
          </p:nvPr>
        </p:nvSpPr>
        <p:spPr>
          <a:xfrm>
            <a:off x="1524000" y="0"/>
            <a:ext cx="9144000" cy="1066800"/>
          </a:xfrm>
        </p:spPr>
        <p:txBody>
          <a:bodyPr anchor="t">
            <a:normAutofit/>
          </a:bodyPr>
          <a:lstStyle/>
          <a:p>
            <a:r>
              <a:rPr lang="en-US" sz="4400" dirty="0"/>
              <a:t>Sec. 1004, eff 08/30/30</a:t>
            </a:r>
          </a:p>
        </p:txBody>
      </p:sp>
      <p:sp>
        <p:nvSpPr>
          <p:cNvPr id="4" name="Slide Number Placeholder 3">
            <a:extLst>
              <a:ext uri="{FF2B5EF4-FFF2-40B4-BE49-F238E27FC236}">
                <a16:creationId xmlns:a16="http://schemas.microsoft.com/office/drawing/2014/main" id="{421CE386-FDD1-40D5-9138-C0B1764A56ED}"/>
              </a:ext>
            </a:extLst>
          </p:cNvPr>
          <p:cNvSpPr>
            <a:spLocks noGrp="1"/>
          </p:cNvSpPr>
          <p:nvPr>
            <p:ph type="sldNum" sz="quarter" idx="12"/>
            <p:custDataLst>
              <p:tags r:id="rId3"/>
            </p:custDataLst>
          </p:nvPr>
        </p:nvSpPr>
        <p:spPr>
          <a:xfrm>
            <a:off x="8458200" y="6602268"/>
            <a:ext cx="2133600" cy="331932"/>
          </a:xfrm>
        </p:spPr>
        <p:txBody>
          <a:bodyPr/>
          <a:lstStyle/>
          <a:p>
            <a:fld id="{3FE40F6C-36E6-4965-9D21-698197C3108F}" type="slidenum">
              <a:rPr lang="en-US" smtClean="0"/>
              <a:pPr/>
              <a:t>12</a:t>
            </a:fld>
            <a:endParaRPr lang="en-US" dirty="0"/>
          </a:p>
        </p:txBody>
      </p:sp>
      <p:sp>
        <p:nvSpPr>
          <p:cNvPr id="9" name="Content Placeholder 8">
            <a:extLst>
              <a:ext uri="{FF2B5EF4-FFF2-40B4-BE49-F238E27FC236}">
                <a16:creationId xmlns:a16="http://schemas.microsoft.com/office/drawing/2014/main" id="{A14F4A37-2393-4C3D-AA6C-574625558B21}"/>
              </a:ext>
            </a:extLst>
          </p:cNvPr>
          <p:cNvSpPr>
            <a:spLocks noGrp="1"/>
          </p:cNvSpPr>
          <p:nvPr>
            <p:ph idx="1"/>
            <p:custDataLst>
              <p:tags r:id="rId4"/>
            </p:custDataLst>
          </p:nvPr>
        </p:nvSpPr>
        <p:spPr>
          <a:xfrm>
            <a:off x="302941" y="875928"/>
            <a:ext cx="11586117" cy="4526280"/>
          </a:xfrm>
        </p:spPr>
        <p:txBody>
          <a:bodyPr>
            <a:normAutofit/>
          </a:bodyPr>
          <a:lstStyle/>
          <a:p>
            <a:pPr marL="0" indent="0" algn="ctr">
              <a:buNone/>
            </a:pPr>
            <a:r>
              <a:rPr lang="en-US" sz="2800" b="1" dirty="0">
                <a:solidFill>
                  <a:srgbClr val="003366"/>
                </a:solidFill>
                <a:latin typeface="Arial" panose="020B0604020202020204" pitchFamily="34" charset="0"/>
                <a:cs typeface="Arial" panose="020B0604020202020204" pitchFamily="34" charset="0"/>
              </a:rPr>
              <a:t>Phase out of All-Volunteer Educational Assistance Program (MGIB)</a:t>
            </a:r>
          </a:p>
          <a:p>
            <a:pPr marL="0" indent="0" algn="ctr">
              <a:buNone/>
            </a:pPr>
            <a:endParaRPr lang="en-US" sz="2800" dirty="0">
              <a:solidFill>
                <a:srgbClr val="003366"/>
              </a:solidFill>
              <a:latin typeface="Arial" panose="020B0604020202020204" pitchFamily="34" charset="0"/>
              <a:cs typeface="Arial" panose="020B0604020202020204" pitchFamily="34" charset="0"/>
            </a:endParaRPr>
          </a:p>
          <a:p>
            <a:r>
              <a:rPr lang="en-US" sz="2800" dirty="0">
                <a:solidFill>
                  <a:srgbClr val="003366"/>
                </a:solidFill>
                <a:latin typeface="Arial" panose="020B0604020202020204" pitchFamily="34" charset="0"/>
                <a:cs typeface="Arial" panose="020B0604020202020204" pitchFamily="34" charset="0"/>
              </a:rPr>
              <a:t>Phases out the All-Volunteer Educational Assistance Program (Montgomery GI Bill®; MGIB) beginning in 2030. Sunset would merely stop people from entering MGIB but those eligible for the program prior to September 30, 2030, would retain eligibility until ten years after they leave service.</a:t>
            </a:r>
            <a:endParaRPr lang="en-US" dirty="0">
              <a:solidFill>
                <a:srgbClr val="003366"/>
              </a:solidFill>
            </a:endParaRPr>
          </a:p>
        </p:txBody>
      </p:sp>
    </p:spTree>
    <p:custDataLst>
      <p:tags r:id="rId1"/>
    </p:custDataLst>
    <p:extLst>
      <p:ext uri="{BB962C8B-B14F-4D97-AF65-F5344CB8AC3E}">
        <p14:creationId xmlns:p14="http://schemas.microsoft.com/office/powerpoint/2010/main" val="3150136793"/>
      </p:ext>
    </p:extLst>
  </p:cSld>
  <p:clrMapOvr>
    <a:masterClrMapping/>
  </p:clrMapOvr>
  <mc:AlternateContent xmlns:mc="http://schemas.openxmlformats.org/markup-compatibility/2006" xmlns:p14="http://schemas.microsoft.com/office/powerpoint/2010/main">
    <mc:Choice Requires="p14">
      <p:transition spd="slow" p14:dur="2000" advTm="34929"/>
    </mc:Choice>
    <mc:Fallback xmlns="">
      <p:transition spd="slow" advTm="3492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2F22-90E5-4DF2-9A75-53884C5925CA}"/>
              </a:ext>
            </a:extLst>
          </p:cNvPr>
          <p:cNvSpPr>
            <a:spLocks noGrp="1"/>
          </p:cNvSpPr>
          <p:nvPr>
            <p:ph type="title"/>
            <p:custDataLst>
              <p:tags r:id="rId2"/>
            </p:custDataLst>
          </p:nvPr>
        </p:nvSpPr>
        <p:spPr>
          <a:xfrm>
            <a:off x="1524000" y="0"/>
            <a:ext cx="9144000" cy="1066800"/>
          </a:xfrm>
        </p:spPr>
        <p:txBody>
          <a:bodyPr anchor="t">
            <a:normAutofit/>
          </a:bodyPr>
          <a:lstStyle/>
          <a:p>
            <a:r>
              <a:rPr lang="en-US" sz="4400" dirty="0"/>
              <a:t>Sec. 1005, eff 08/01/21</a:t>
            </a:r>
          </a:p>
        </p:txBody>
      </p:sp>
      <p:sp>
        <p:nvSpPr>
          <p:cNvPr id="4" name="Slide Number Placeholder 3">
            <a:extLst>
              <a:ext uri="{FF2B5EF4-FFF2-40B4-BE49-F238E27FC236}">
                <a16:creationId xmlns:a16="http://schemas.microsoft.com/office/drawing/2014/main" id="{421CE386-FDD1-40D5-9138-C0B1764A56ED}"/>
              </a:ext>
            </a:extLst>
          </p:cNvPr>
          <p:cNvSpPr>
            <a:spLocks noGrp="1"/>
          </p:cNvSpPr>
          <p:nvPr>
            <p:ph type="sldNum" sz="quarter" idx="12"/>
            <p:custDataLst>
              <p:tags r:id="rId3"/>
            </p:custDataLst>
          </p:nvPr>
        </p:nvSpPr>
        <p:spPr>
          <a:xfrm>
            <a:off x="8458200" y="6602268"/>
            <a:ext cx="2133600" cy="331932"/>
          </a:xfrm>
        </p:spPr>
        <p:txBody>
          <a:bodyPr/>
          <a:lstStyle/>
          <a:p>
            <a:fld id="{3FE40F6C-36E6-4965-9D21-698197C3108F}" type="slidenum">
              <a:rPr lang="en-US" smtClean="0"/>
              <a:pPr/>
              <a:t>13</a:t>
            </a:fld>
            <a:endParaRPr lang="en-US" dirty="0"/>
          </a:p>
        </p:txBody>
      </p:sp>
      <p:sp>
        <p:nvSpPr>
          <p:cNvPr id="9" name="Content Placeholder 8">
            <a:extLst>
              <a:ext uri="{FF2B5EF4-FFF2-40B4-BE49-F238E27FC236}">
                <a16:creationId xmlns:a16="http://schemas.microsoft.com/office/drawing/2014/main" id="{A14F4A37-2393-4C3D-AA6C-574625558B21}"/>
              </a:ext>
            </a:extLst>
          </p:cNvPr>
          <p:cNvSpPr>
            <a:spLocks noGrp="1"/>
          </p:cNvSpPr>
          <p:nvPr>
            <p:ph idx="1"/>
            <p:custDataLst>
              <p:tags r:id="rId4"/>
            </p:custDataLst>
          </p:nvPr>
        </p:nvSpPr>
        <p:spPr>
          <a:xfrm>
            <a:off x="302941" y="875928"/>
            <a:ext cx="11586117" cy="4526280"/>
          </a:xfrm>
        </p:spPr>
        <p:txBody>
          <a:bodyPr>
            <a:normAutofit/>
          </a:bodyPr>
          <a:lstStyle/>
          <a:p>
            <a:pPr marL="0" indent="0" algn="ctr">
              <a:buNone/>
            </a:pPr>
            <a:r>
              <a:rPr lang="en-US" sz="2800" b="1" dirty="0">
                <a:solidFill>
                  <a:srgbClr val="003366"/>
                </a:solidFill>
                <a:latin typeface="Arial" panose="020B0604020202020204" pitchFamily="34" charset="0"/>
                <a:cs typeface="Arial" panose="020B0604020202020204" pitchFamily="34" charset="0"/>
              </a:rPr>
              <a:t>Requirements for in-State tuition</a:t>
            </a:r>
          </a:p>
          <a:p>
            <a:pPr marL="0" indent="0" algn="ctr">
              <a:buNone/>
            </a:pPr>
            <a:endParaRPr lang="en-US" sz="2800" dirty="0">
              <a:solidFill>
                <a:srgbClr val="003366"/>
              </a:solidFill>
              <a:latin typeface="Arial" panose="020B0604020202020204" pitchFamily="34" charset="0"/>
              <a:cs typeface="Arial" panose="020B0604020202020204" pitchFamily="34" charset="0"/>
            </a:endParaRPr>
          </a:p>
          <a:p>
            <a:r>
              <a:rPr lang="en-US" sz="2800" dirty="0">
                <a:solidFill>
                  <a:srgbClr val="003366"/>
                </a:solidFill>
                <a:latin typeface="Arial" panose="020B0604020202020204" pitchFamily="34" charset="0"/>
                <a:cs typeface="Arial" panose="020B0604020202020204" pitchFamily="34" charset="0"/>
              </a:rPr>
              <a:t>Removes the requirement for covered individuals to enroll in a course at a public institution of higher learning within three years of being discharged to receive in-state tuition. Also, VA will make publicly available on the VA website a database explaining any public institution’s requirements for beneficiaries to be charged in-state tuition.</a:t>
            </a:r>
            <a:endParaRPr lang="en-US" dirty="0">
              <a:solidFill>
                <a:srgbClr val="003366"/>
              </a:solidFill>
            </a:endParaRPr>
          </a:p>
        </p:txBody>
      </p:sp>
    </p:spTree>
    <p:custDataLst>
      <p:tags r:id="rId1"/>
    </p:custDataLst>
    <p:extLst>
      <p:ext uri="{BB962C8B-B14F-4D97-AF65-F5344CB8AC3E}">
        <p14:creationId xmlns:p14="http://schemas.microsoft.com/office/powerpoint/2010/main" val="4072474378"/>
      </p:ext>
    </p:extLst>
  </p:cSld>
  <p:clrMapOvr>
    <a:masterClrMapping/>
  </p:clrMapOvr>
  <mc:AlternateContent xmlns:mc="http://schemas.openxmlformats.org/markup-compatibility/2006" xmlns:p14="http://schemas.microsoft.com/office/powerpoint/2010/main">
    <mc:Choice Requires="p14">
      <p:transition spd="slow" p14:dur="2000" advTm="34929"/>
    </mc:Choice>
    <mc:Fallback xmlns="">
      <p:transition spd="slow" advTm="3492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2F22-90E5-4DF2-9A75-53884C5925CA}"/>
              </a:ext>
            </a:extLst>
          </p:cNvPr>
          <p:cNvSpPr>
            <a:spLocks noGrp="1"/>
          </p:cNvSpPr>
          <p:nvPr>
            <p:ph type="title"/>
            <p:custDataLst>
              <p:tags r:id="rId2"/>
            </p:custDataLst>
          </p:nvPr>
        </p:nvSpPr>
        <p:spPr>
          <a:xfrm>
            <a:off x="1524000" y="0"/>
            <a:ext cx="9144000" cy="1066800"/>
          </a:xfrm>
        </p:spPr>
        <p:txBody>
          <a:bodyPr anchor="t">
            <a:normAutofit/>
          </a:bodyPr>
          <a:lstStyle/>
          <a:p>
            <a:r>
              <a:rPr lang="en-US" sz="4400" dirty="0"/>
              <a:t>Sec. 1006, eff 08/01/21</a:t>
            </a:r>
          </a:p>
        </p:txBody>
      </p:sp>
      <p:sp>
        <p:nvSpPr>
          <p:cNvPr id="4" name="Slide Number Placeholder 3">
            <a:extLst>
              <a:ext uri="{FF2B5EF4-FFF2-40B4-BE49-F238E27FC236}">
                <a16:creationId xmlns:a16="http://schemas.microsoft.com/office/drawing/2014/main" id="{421CE386-FDD1-40D5-9138-C0B1764A56ED}"/>
              </a:ext>
            </a:extLst>
          </p:cNvPr>
          <p:cNvSpPr>
            <a:spLocks noGrp="1"/>
          </p:cNvSpPr>
          <p:nvPr>
            <p:ph type="sldNum" sz="quarter" idx="12"/>
            <p:custDataLst>
              <p:tags r:id="rId3"/>
            </p:custDataLst>
          </p:nvPr>
        </p:nvSpPr>
        <p:spPr>
          <a:xfrm>
            <a:off x="8458200" y="6602268"/>
            <a:ext cx="2133600" cy="331932"/>
          </a:xfrm>
        </p:spPr>
        <p:txBody>
          <a:bodyPr/>
          <a:lstStyle/>
          <a:p>
            <a:fld id="{3FE40F6C-36E6-4965-9D21-698197C3108F}" type="slidenum">
              <a:rPr lang="en-US" smtClean="0"/>
              <a:pPr/>
              <a:t>14</a:t>
            </a:fld>
            <a:endParaRPr lang="en-US" dirty="0"/>
          </a:p>
        </p:txBody>
      </p:sp>
      <p:sp>
        <p:nvSpPr>
          <p:cNvPr id="9" name="Content Placeholder 8">
            <a:extLst>
              <a:ext uri="{FF2B5EF4-FFF2-40B4-BE49-F238E27FC236}">
                <a16:creationId xmlns:a16="http://schemas.microsoft.com/office/drawing/2014/main" id="{A14F4A37-2393-4C3D-AA6C-574625558B21}"/>
              </a:ext>
            </a:extLst>
          </p:cNvPr>
          <p:cNvSpPr>
            <a:spLocks noGrp="1"/>
          </p:cNvSpPr>
          <p:nvPr>
            <p:ph idx="1"/>
            <p:custDataLst>
              <p:tags r:id="rId4"/>
            </p:custDataLst>
          </p:nvPr>
        </p:nvSpPr>
        <p:spPr>
          <a:xfrm>
            <a:off x="302941" y="875928"/>
            <a:ext cx="11586117" cy="4526280"/>
          </a:xfrm>
        </p:spPr>
        <p:txBody>
          <a:bodyPr>
            <a:normAutofit/>
          </a:bodyPr>
          <a:lstStyle/>
          <a:p>
            <a:pPr marL="0" indent="0" algn="ctr">
              <a:buNone/>
            </a:pPr>
            <a:r>
              <a:rPr lang="en-US" sz="2800" b="1" dirty="0">
                <a:solidFill>
                  <a:srgbClr val="003366"/>
                </a:solidFill>
                <a:latin typeface="Arial" panose="020B0604020202020204" pitchFamily="34" charset="0"/>
                <a:cs typeface="Arial" panose="020B0604020202020204" pitchFamily="34" charset="0"/>
              </a:rPr>
              <a:t>Expansion of certain qualifying work-study activities to include outreach services provided through congressional offices</a:t>
            </a:r>
          </a:p>
          <a:p>
            <a:pPr marL="0" indent="0" algn="ctr">
              <a:buNone/>
            </a:pPr>
            <a:endParaRPr lang="en-US" sz="2800" dirty="0">
              <a:solidFill>
                <a:srgbClr val="003366"/>
              </a:solidFill>
              <a:latin typeface="Arial" panose="020B0604020202020204" pitchFamily="34" charset="0"/>
              <a:cs typeface="Arial" panose="020B0604020202020204" pitchFamily="34" charset="0"/>
            </a:endParaRPr>
          </a:p>
          <a:p>
            <a:r>
              <a:rPr lang="en-US" sz="2800" dirty="0">
                <a:solidFill>
                  <a:srgbClr val="003366"/>
                </a:solidFill>
                <a:latin typeface="Arial" panose="020B0604020202020204" pitchFamily="34" charset="0"/>
                <a:cs typeface="Arial" panose="020B0604020202020204" pitchFamily="34" charset="0"/>
              </a:rPr>
              <a:t>Expands authority for qualifying work study activities of the VA’s educational assistance programs to include outreach services provided through congressional offices.</a:t>
            </a:r>
            <a:endParaRPr lang="en-US" dirty="0">
              <a:solidFill>
                <a:srgbClr val="003366"/>
              </a:solidFill>
            </a:endParaRPr>
          </a:p>
        </p:txBody>
      </p:sp>
    </p:spTree>
    <p:custDataLst>
      <p:tags r:id="rId1"/>
    </p:custDataLst>
    <p:extLst>
      <p:ext uri="{BB962C8B-B14F-4D97-AF65-F5344CB8AC3E}">
        <p14:creationId xmlns:p14="http://schemas.microsoft.com/office/powerpoint/2010/main" val="1707998250"/>
      </p:ext>
    </p:extLst>
  </p:cSld>
  <p:clrMapOvr>
    <a:masterClrMapping/>
  </p:clrMapOvr>
  <mc:AlternateContent xmlns:mc="http://schemas.openxmlformats.org/markup-compatibility/2006" xmlns:p14="http://schemas.microsoft.com/office/powerpoint/2010/main">
    <mc:Choice Requires="p14">
      <p:transition spd="slow" p14:dur="2000" advTm="34929"/>
    </mc:Choice>
    <mc:Fallback xmlns="">
      <p:transition spd="slow" advTm="3492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2F22-90E5-4DF2-9A75-53884C5925CA}"/>
              </a:ext>
            </a:extLst>
          </p:cNvPr>
          <p:cNvSpPr>
            <a:spLocks noGrp="1"/>
          </p:cNvSpPr>
          <p:nvPr>
            <p:ph type="title"/>
            <p:custDataLst>
              <p:tags r:id="rId2"/>
            </p:custDataLst>
          </p:nvPr>
        </p:nvSpPr>
        <p:spPr>
          <a:xfrm>
            <a:off x="1447800" y="-154074"/>
            <a:ext cx="9144000" cy="1066800"/>
          </a:xfrm>
        </p:spPr>
        <p:txBody>
          <a:bodyPr>
            <a:normAutofit/>
          </a:bodyPr>
          <a:lstStyle/>
          <a:p>
            <a:r>
              <a:rPr lang="en-US" sz="4400" dirty="0"/>
              <a:t>Sec. 1007, eff 01/05/21</a:t>
            </a:r>
          </a:p>
        </p:txBody>
      </p:sp>
      <p:sp>
        <p:nvSpPr>
          <p:cNvPr id="4" name="Slide Number Placeholder 3">
            <a:extLst>
              <a:ext uri="{FF2B5EF4-FFF2-40B4-BE49-F238E27FC236}">
                <a16:creationId xmlns:a16="http://schemas.microsoft.com/office/drawing/2014/main" id="{421CE386-FDD1-40D5-9138-C0B1764A56ED}"/>
              </a:ext>
              <a:ext uri="{C183D7F6-B498-43B3-948B-1728B52AA6E4}">
                <adec:decorative xmlns:adec="http://schemas.microsoft.com/office/drawing/2017/decorative" val="1"/>
              </a:ext>
            </a:extLst>
          </p:cNvPr>
          <p:cNvSpPr>
            <a:spLocks noGrp="1"/>
          </p:cNvSpPr>
          <p:nvPr>
            <p:ph type="sldNum" sz="quarter" idx="12"/>
            <p:custDataLst>
              <p:tags r:id="rId3"/>
            </p:custDataLst>
          </p:nvPr>
        </p:nvSpPr>
        <p:spPr>
          <a:xfrm>
            <a:off x="8458200" y="6602268"/>
            <a:ext cx="2133600" cy="331932"/>
          </a:xfrm>
        </p:spPr>
        <p:txBody>
          <a:bodyPr/>
          <a:lstStyle/>
          <a:p>
            <a:fld id="{3FE40F6C-36E6-4965-9D21-698197C3108F}" type="slidenum">
              <a:rPr lang="en-US" smtClean="0"/>
              <a:pPr/>
              <a:t>15</a:t>
            </a:fld>
            <a:endParaRPr lang="en-US" dirty="0"/>
          </a:p>
        </p:txBody>
      </p:sp>
      <p:sp>
        <p:nvSpPr>
          <p:cNvPr id="5" name="Footer Placeholder 4">
            <a:extLst>
              <a:ext uri="{FF2B5EF4-FFF2-40B4-BE49-F238E27FC236}">
                <a16:creationId xmlns:a16="http://schemas.microsoft.com/office/drawing/2014/main" id="{759458A8-D985-47CC-8D1F-8F969330E961}"/>
              </a:ext>
              <a:ext uri="{C183D7F6-B498-43B3-948B-1728B52AA6E4}">
                <adec:decorative xmlns:adec="http://schemas.microsoft.com/office/drawing/2017/decorative" val="1"/>
              </a:ext>
            </a:extLst>
          </p:cNvPr>
          <p:cNvSpPr>
            <a:spLocks noGrp="1"/>
          </p:cNvSpPr>
          <p:nvPr>
            <p:ph type="ftr" sz="quarter" idx="3"/>
            <p:custDataLst>
              <p:tags r:id="rId4"/>
            </p:custDataLst>
          </p:nvPr>
        </p:nvSpPr>
        <p:spPr>
          <a:xfrm>
            <a:off x="76200" y="6591100"/>
            <a:ext cx="4272643" cy="229001"/>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1"/>
                </a:solidFill>
              </a:rPr>
              <a:t>Provisions of PL 116-315 effective January 5, 2021</a:t>
            </a:r>
            <a:endParaRPr lang="en-US" sz="1400" dirty="0">
              <a:solidFill>
                <a:schemeClr val="bg1"/>
              </a:solidFill>
            </a:endParaRPr>
          </a:p>
        </p:txBody>
      </p:sp>
      <p:sp>
        <p:nvSpPr>
          <p:cNvPr id="9" name="Content Placeholder 8">
            <a:extLst>
              <a:ext uri="{FF2B5EF4-FFF2-40B4-BE49-F238E27FC236}">
                <a16:creationId xmlns:a16="http://schemas.microsoft.com/office/drawing/2014/main" id="{A14F4A37-2393-4C3D-AA6C-574625558B21}"/>
              </a:ext>
            </a:extLst>
          </p:cNvPr>
          <p:cNvSpPr>
            <a:spLocks noGrp="1"/>
          </p:cNvSpPr>
          <p:nvPr>
            <p:ph idx="1"/>
            <p:custDataLst>
              <p:tags r:id="rId5"/>
            </p:custDataLst>
          </p:nvPr>
        </p:nvSpPr>
        <p:spPr>
          <a:xfrm>
            <a:off x="476714" y="912726"/>
            <a:ext cx="11086171" cy="4526280"/>
          </a:xfrm>
        </p:spPr>
        <p:txBody>
          <a:bodyPr>
            <a:normAutofit/>
          </a:bodyPr>
          <a:lstStyle/>
          <a:p>
            <a:pPr marL="0" indent="0" algn="ctr">
              <a:buNone/>
            </a:pPr>
            <a:r>
              <a:rPr lang="en-US" sz="2400" b="1" dirty="0">
                <a:solidFill>
                  <a:srgbClr val="003366"/>
                </a:solidFill>
                <a:latin typeface="Arial" panose="020B0604020202020204" pitchFamily="34" charset="0"/>
                <a:cs typeface="Arial" panose="020B0604020202020204" pitchFamily="34" charset="0"/>
              </a:rPr>
              <a:t>Restoration of entitlement under chapter 31 for school closure or disapproval</a:t>
            </a:r>
            <a:r>
              <a:rPr lang="en-US" sz="2400" dirty="0">
                <a:solidFill>
                  <a:srgbClr val="003366"/>
                </a:solidFill>
                <a:latin typeface="Arial" panose="020B0604020202020204" pitchFamily="34" charset="0"/>
                <a:cs typeface="Arial" panose="020B0604020202020204" pitchFamily="34" charset="0"/>
              </a:rPr>
              <a:t> </a:t>
            </a:r>
          </a:p>
          <a:p>
            <a:pPr marL="0" indent="0" algn="ctr">
              <a:buNone/>
            </a:pPr>
            <a:endParaRPr lang="en-US" sz="2400" dirty="0">
              <a:solidFill>
                <a:srgbClr val="003366"/>
              </a:solidFill>
              <a:latin typeface="Arial" panose="020B0604020202020204" pitchFamily="34" charset="0"/>
              <a:cs typeface="Arial" panose="020B0604020202020204" pitchFamily="34" charset="0"/>
            </a:endParaRPr>
          </a:p>
          <a:p>
            <a:pPr>
              <a:spcAft>
                <a:spcPts val="1200"/>
              </a:spcAft>
            </a:pPr>
            <a:r>
              <a:rPr lang="en-US" sz="2400" dirty="0">
                <a:solidFill>
                  <a:srgbClr val="003366"/>
                </a:solidFill>
                <a:latin typeface="Arial" panose="020B0604020202020204" pitchFamily="34" charset="0"/>
                <a:cs typeface="Arial" panose="020B0604020202020204" pitchFamily="34" charset="0"/>
              </a:rPr>
              <a:t>Added restoration of entitlement for Veteran Readiness &amp; Employment (VR&amp;E) participants under chapter 31 in the event of a school closure</a:t>
            </a:r>
          </a:p>
          <a:p>
            <a:pPr marL="0" indent="0">
              <a:spcAft>
                <a:spcPts val="1200"/>
              </a:spcAft>
              <a:buNone/>
            </a:pPr>
            <a:endParaRPr lang="en-US" sz="2400" dirty="0">
              <a:solidFill>
                <a:srgbClr val="003366"/>
              </a:solidFill>
              <a:latin typeface="Arial" panose="020B0604020202020204" pitchFamily="34" charset="0"/>
              <a:cs typeface="Arial" panose="020B0604020202020204" pitchFamily="34" charset="0"/>
            </a:endParaRPr>
          </a:p>
          <a:p>
            <a:pPr marL="400050"/>
            <a:r>
              <a:rPr lang="en-US" sz="2400" dirty="0">
                <a:solidFill>
                  <a:srgbClr val="003366"/>
                </a:solidFill>
                <a:latin typeface="Arial" panose="020B0604020202020204" pitchFamily="34" charset="0"/>
                <a:cs typeface="Arial" panose="020B0604020202020204" pitchFamily="34" charset="0"/>
              </a:rPr>
              <a:t>Provides uniformity for restoration of benefits for recipients of either VR&amp;E or Post-9/11 GI Bill®</a:t>
            </a:r>
          </a:p>
        </p:txBody>
      </p:sp>
    </p:spTree>
    <p:custDataLst>
      <p:tags r:id="rId1"/>
    </p:custDataLst>
    <p:extLst>
      <p:ext uri="{BB962C8B-B14F-4D97-AF65-F5344CB8AC3E}">
        <p14:creationId xmlns:p14="http://schemas.microsoft.com/office/powerpoint/2010/main" val="1353576073"/>
      </p:ext>
    </p:extLst>
  </p:cSld>
  <p:clrMapOvr>
    <a:masterClrMapping/>
  </p:clrMapOvr>
  <mc:AlternateContent xmlns:mc="http://schemas.openxmlformats.org/markup-compatibility/2006" xmlns:p14="http://schemas.microsoft.com/office/powerpoint/2010/main">
    <mc:Choice Requires="p14">
      <p:transition spd="slow" p14:dur="2000" advTm="21566"/>
    </mc:Choice>
    <mc:Fallback xmlns="">
      <p:transition spd="slow" advTm="2156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2F22-90E5-4DF2-9A75-53884C5925CA}"/>
              </a:ext>
            </a:extLst>
          </p:cNvPr>
          <p:cNvSpPr>
            <a:spLocks noGrp="1"/>
          </p:cNvSpPr>
          <p:nvPr>
            <p:ph type="title"/>
            <p:custDataLst>
              <p:tags r:id="rId2"/>
            </p:custDataLst>
          </p:nvPr>
        </p:nvSpPr>
        <p:spPr>
          <a:xfrm>
            <a:off x="1447800" y="-203881"/>
            <a:ext cx="9144000" cy="1066800"/>
          </a:xfrm>
        </p:spPr>
        <p:txBody>
          <a:bodyPr>
            <a:normAutofit/>
          </a:bodyPr>
          <a:lstStyle/>
          <a:p>
            <a:r>
              <a:rPr lang="en-US" sz="4400" dirty="0"/>
              <a:t>Sec. 1008, eff 01/05/21</a:t>
            </a:r>
          </a:p>
        </p:txBody>
      </p:sp>
      <p:sp>
        <p:nvSpPr>
          <p:cNvPr id="4" name="Slide Number Placeholder 3">
            <a:extLst>
              <a:ext uri="{FF2B5EF4-FFF2-40B4-BE49-F238E27FC236}">
                <a16:creationId xmlns:a16="http://schemas.microsoft.com/office/drawing/2014/main" id="{421CE386-FDD1-40D5-9138-C0B1764A56ED}"/>
              </a:ext>
              <a:ext uri="{C183D7F6-B498-43B3-948B-1728B52AA6E4}">
                <adec:decorative xmlns:adec="http://schemas.microsoft.com/office/drawing/2017/decorative" val="1"/>
              </a:ext>
            </a:extLst>
          </p:cNvPr>
          <p:cNvSpPr>
            <a:spLocks noGrp="1"/>
          </p:cNvSpPr>
          <p:nvPr>
            <p:ph type="sldNum" sz="quarter" idx="12"/>
            <p:custDataLst>
              <p:tags r:id="rId3"/>
            </p:custDataLst>
          </p:nvPr>
        </p:nvSpPr>
        <p:spPr>
          <a:xfrm>
            <a:off x="8458200" y="6602268"/>
            <a:ext cx="2133600" cy="331932"/>
          </a:xfrm>
        </p:spPr>
        <p:txBody>
          <a:bodyPr/>
          <a:lstStyle/>
          <a:p>
            <a:fld id="{3FE40F6C-36E6-4965-9D21-698197C3108F}" type="slidenum">
              <a:rPr lang="en-US" smtClean="0"/>
              <a:pPr/>
              <a:t>16</a:t>
            </a:fld>
            <a:endParaRPr lang="en-US" dirty="0"/>
          </a:p>
        </p:txBody>
      </p:sp>
      <p:sp>
        <p:nvSpPr>
          <p:cNvPr id="5" name="Footer Placeholder 4">
            <a:extLst>
              <a:ext uri="{FF2B5EF4-FFF2-40B4-BE49-F238E27FC236}">
                <a16:creationId xmlns:a16="http://schemas.microsoft.com/office/drawing/2014/main" id="{759458A8-D985-47CC-8D1F-8F969330E961}"/>
              </a:ext>
              <a:ext uri="{C183D7F6-B498-43B3-948B-1728B52AA6E4}">
                <adec:decorative xmlns:adec="http://schemas.microsoft.com/office/drawing/2017/decorative" val="1"/>
              </a:ext>
            </a:extLst>
          </p:cNvPr>
          <p:cNvSpPr>
            <a:spLocks noGrp="1"/>
          </p:cNvSpPr>
          <p:nvPr>
            <p:ph type="ftr" sz="quarter" idx="3"/>
            <p:custDataLst>
              <p:tags r:id="rId4"/>
            </p:custDataLst>
          </p:nvPr>
        </p:nvSpPr>
        <p:spPr>
          <a:xfrm>
            <a:off x="76200" y="6591100"/>
            <a:ext cx="4272643" cy="229001"/>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1"/>
                </a:solidFill>
              </a:rPr>
              <a:t>Provisions of PL 116-315 effective January 5, 2021</a:t>
            </a:r>
            <a:endParaRPr lang="en-US" sz="1400" dirty="0">
              <a:solidFill>
                <a:schemeClr val="bg1"/>
              </a:solidFill>
            </a:endParaRPr>
          </a:p>
        </p:txBody>
      </p:sp>
      <p:sp>
        <p:nvSpPr>
          <p:cNvPr id="9" name="Content Placeholder 8">
            <a:extLst>
              <a:ext uri="{FF2B5EF4-FFF2-40B4-BE49-F238E27FC236}">
                <a16:creationId xmlns:a16="http://schemas.microsoft.com/office/drawing/2014/main" id="{A14F4A37-2393-4C3D-AA6C-574625558B21}"/>
              </a:ext>
            </a:extLst>
          </p:cNvPr>
          <p:cNvSpPr>
            <a:spLocks noGrp="1"/>
          </p:cNvSpPr>
          <p:nvPr>
            <p:ph idx="1"/>
            <p:custDataLst>
              <p:tags r:id="rId5"/>
            </p:custDataLst>
          </p:nvPr>
        </p:nvSpPr>
        <p:spPr>
          <a:xfrm>
            <a:off x="249044" y="862919"/>
            <a:ext cx="11541512" cy="4526280"/>
          </a:xfrm>
        </p:spPr>
        <p:txBody>
          <a:bodyPr>
            <a:normAutofit/>
          </a:bodyPr>
          <a:lstStyle/>
          <a:p>
            <a:pPr marL="0" indent="0" algn="ctr">
              <a:buNone/>
            </a:pPr>
            <a:r>
              <a:rPr lang="en-US" sz="2400" b="1" dirty="0">
                <a:solidFill>
                  <a:srgbClr val="003366"/>
                </a:solidFill>
                <a:latin typeface="Arial" panose="020B0604020202020204" pitchFamily="34" charset="0"/>
                <a:cs typeface="Arial" panose="020B0604020202020204" pitchFamily="34" charset="0"/>
              </a:rPr>
              <a:t>Clarifies eligibility for participation in Yellow Ribbon Program</a:t>
            </a:r>
          </a:p>
          <a:p>
            <a:pPr marL="0" indent="0" algn="ctr">
              <a:buNone/>
            </a:pPr>
            <a:endParaRPr lang="en-US" sz="2400" b="1" dirty="0">
              <a:solidFill>
                <a:srgbClr val="003366"/>
              </a:solidFill>
              <a:latin typeface="Arial" panose="020B0604020202020204" pitchFamily="34" charset="0"/>
              <a:cs typeface="Arial" panose="020B0604020202020204" pitchFamily="34" charset="0"/>
            </a:endParaRPr>
          </a:p>
          <a:p>
            <a:pPr marL="400050">
              <a:spcAft>
                <a:spcPts val="1200"/>
              </a:spcAft>
            </a:pPr>
            <a:r>
              <a:rPr lang="en-US" sz="2400" dirty="0">
                <a:solidFill>
                  <a:srgbClr val="003366"/>
                </a:solidFill>
                <a:latin typeface="Arial" panose="020B0604020202020204" pitchFamily="34" charset="0"/>
                <a:cs typeface="Arial" panose="020B0604020202020204" pitchFamily="34" charset="0"/>
              </a:rPr>
              <a:t>Technical correction to replace the term “established charges” with “tuition and fees”</a:t>
            </a:r>
          </a:p>
          <a:p>
            <a:pPr marL="57150" indent="0">
              <a:spcAft>
                <a:spcPts val="1200"/>
              </a:spcAft>
              <a:buNone/>
            </a:pPr>
            <a:endParaRPr lang="en-US" sz="2400" dirty="0">
              <a:solidFill>
                <a:srgbClr val="003366"/>
              </a:solidFill>
              <a:latin typeface="Arial" panose="020B0604020202020204" pitchFamily="34" charset="0"/>
              <a:cs typeface="Arial" panose="020B0604020202020204" pitchFamily="34" charset="0"/>
            </a:endParaRPr>
          </a:p>
          <a:p>
            <a:pPr marL="400050">
              <a:spcAft>
                <a:spcPts val="1200"/>
              </a:spcAft>
            </a:pPr>
            <a:r>
              <a:rPr lang="en-US" sz="2400" dirty="0">
                <a:solidFill>
                  <a:srgbClr val="003366"/>
                </a:solidFill>
                <a:latin typeface="Arial" panose="020B0604020202020204" pitchFamily="34" charset="0"/>
                <a:cs typeface="Arial" panose="020B0604020202020204" pitchFamily="34" charset="0"/>
              </a:rPr>
              <a:t>Provides for foreign schools to be considered under the program; application period from June 23, 2021, through July 31, 2021; 3 applications were received</a:t>
            </a:r>
          </a:p>
          <a:p>
            <a:pPr marL="0" indent="0">
              <a:buNone/>
            </a:pPr>
            <a:endParaRPr lang="en-US" dirty="0">
              <a:solidFill>
                <a:srgbClr val="003366"/>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57976743"/>
      </p:ext>
    </p:extLst>
  </p:cSld>
  <p:clrMapOvr>
    <a:masterClrMapping/>
  </p:clrMapOvr>
  <mc:AlternateContent xmlns:mc="http://schemas.openxmlformats.org/markup-compatibility/2006" xmlns:p14="http://schemas.microsoft.com/office/powerpoint/2010/main">
    <mc:Choice Requires="p14">
      <p:transition spd="slow" p14:dur="2000" advTm="33134"/>
    </mc:Choice>
    <mc:Fallback xmlns="">
      <p:transition spd="slow" advTm="3313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2F22-90E5-4DF2-9A75-53884C5925CA}"/>
              </a:ext>
            </a:extLst>
          </p:cNvPr>
          <p:cNvSpPr>
            <a:spLocks noGrp="1"/>
          </p:cNvSpPr>
          <p:nvPr>
            <p:ph type="title"/>
            <p:custDataLst>
              <p:tags r:id="rId2"/>
            </p:custDataLst>
          </p:nvPr>
        </p:nvSpPr>
        <p:spPr>
          <a:xfrm>
            <a:off x="1447800" y="-203881"/>
            <a:ext cx="9144000" cy="1066800"/>
          </a:xfrm>
        </p:spPr>
        <p:txBody>
          <a:bodyPr>
            <a:normAutofit/>
          </a:bodyPr>
          <a:lstStyle/>
          <a:p>
            <a:r>
              <a:rPr lang="en-US" sz="4400" dirty="0"/>
              <a:t>Sec. 1009, eff 08/01/22</a:t>
            </a:r>
          </a:p>
        </p:txBody>
      </p:sp>
      <p:sp>
        <p:nvSpPr>
          <p:cNvPr id="4" name="Slide Number Placeholder 3">
            <a:extLst>
              <a:ext uri="{FF2B5EF4-FFF2-40B4-BE49-F238E27FC236}">
                <a16:creationId xmlns:a16="http://schemas.microsoft.com/office/drawing/2014/main" id="{421CE386-FDD1-40D5-9138-C0B1764A56ED}"/>
              </a:ext>
              <a:ext uri="{C183D7F6-B498-43B3-948B-1728B52AA6E4}">
                <adec:decorative xmlns:adec="http://schemas.microsoft.com/office/drawing/2017/decorative" val="1"/>
              </a:ext>
            </a:extLst>
          </p:cNvPr>
          <p:cNvSpPr>
            <a:spLocks noGrp="1"/>
          </p:cNvSpPr>
          <p:nvPr>
            <p:ph type="sldNum" sz="quarter" idx="12"/>
            <p:custDataLst>
              <p:tags r:id="rId3"/>
            </p:custDataLst>
          </p:nvPr>
        </p:nvSpPr>
        <p:spPr>
          <a:xfrm>
            <a:off x="8458200" y="6602268"/>
            <a:ext cx="2133600" cy="331932"/>
          </a:xfrm>
        </p:spPr>
        <p:txBody>
          <a:bodyPr/>
          <a:lstStyle/>
          <a:p>
            <a:fld id="{3FE40F6C-36E6-4965-9D21-698197C3108F}" type="slidenum">
              <a:rPr lang="en-US" smtClean="0"/>
              <a:pPr/>
              <a:t>17</a:t>
            </a:fld>
            <a:endParaRPr lang="en-US" dirty="0"/>
          </a:p>
        </p:txBody>
      </p:sp>
      <p:sp>
        <p:nvSpPr>
          <p:cNvPr id="5" name="Footer Placeholder 4">
            <a:extLst>
              <a:ext uri="{FF2B5EF4-FFF2-40B4-BE49-F238E27FC236}">
                <a16:creationId xmlns:a16="http://schemas.microsoft.com/office/drawing/2014/main" id="{759458A8-D985-47CC-8D1F-8F969330E961}"/>
              </a:ext>
              <a:ext uri="{C183D7F6-B498-43B3-948B-1728B52AA6E4}">
                <adec:decorative xmlns:adec="http://schemas.microsoft.com/office/drawing/2017/decorative" val="1"/>
              </a:ext>
            </a:extLst>
          </p:cNvPr>
          <p:cNvSpPr>
            <a:spLocks noGrp="1"/>
          </p:cNvSpPr>
          <p:nvPr>
            <p:ph type="ftr" sz="quarter" idx="3"/>
            <p:custDataLst>
              <p:tags r:id="rId4"/>
            </p:custDataLst>
          </p:nvPr>
        </p:nvSpPr>
        <p:spPr>
          <a:xfrm>
            <a:off x="76200" y="6591100"/>
            <a:ext cx="4272643" cy="229001"/>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1"/>
                </a:solidFill>
              </a:rPr>
              <a:t>Provisions of PL 116-315 effective January 5, 2021</a:t>
            </a:r>
            <a:endParaRPr lang="en-US" sz="1400" dirty="0">
              <a:solidFill>
                <a:schemeClr val="bg1"/>
              </a:solidFill>
            </a:endParaRPr>
          </a:p>
        </p:txBody>
      </p:sp>
      <p:sp>
        <p:nvSpPr>
          <p:cNvPr id="9" name="Content Placeholder 8">
            <a:extLst>
              <a:ext uri="{FF2B5EF4-FFF2-40B4-BE49-F238E27FC236}">
                <a16:creationId xmlns:a16="http://schemas.microsoft.com/office/drawing/2014/main" id="{A14F4A37-2393-4C3D-AA6C-574625558B21}"/>
              </a:ext>
            </a:extLst>
          </p:cNvPr>
          <p:cNvSpPr>
            <a:spLocks noGrp="1"/>
          </p:cNvSpPr>
          <p:nvPr>
            <p:ph idx="1"/>
            <p:custDataLst>
              <p:tags r:id="rId5"/>
            </p:custDataLst>
          </p:nvPr>
        </p:nvSpPr>
        <p:spPr>
          <a:xfrm>
            <a:off x="249044" y="862919"/>
            <a:ext cx="11541512" cy="4526280"/>
          </a:xfrm>
        </p:spPr>
        <p:txBody>
          <a:bodyPr>
            <a:normAutofit/>
          </a:bodyPr>
          <a:lstStyle/>
          <a:p>
            <a:pPr marL="0" indent="0" algn="ctr">
              <a:buNone/>
            </a:pPr>
            <a:r>
              <a:rPr lang="en-US" sz="2400" b="1" dirty="0">
                <a:solidFill>
                  <a:srgbClr val="003366"/>
                </a:solidFill>
                <a:latin typeface="Arial" panose="020B0604020202020204" pitchFamily="34" charset="0"/>
                <a:cs typeface="Arial" panose="020B0604020202020204" pitchFamily="34" charset="0"/>
              </a:rPr>
              <a:t>Clarification MHA assistance for individuals who attend school while on active duty</a:t>
            </a:r>
          </a:p>
          <a:p>
            <a:pPr marL="0" indent="0" algn="ctr">
              <a:buNone/>
            </a:pPr>
            <a:endParaRPr lang="en-US" sz="2400" b="1" dirty="0">
              <a:solidFill>
                <a:srgbClr val="003366"/>
              </a:solidFill>
              <a:latin typeface="Arial" panose="020B0604020202020204" pitchFamily="34" charset="0"/>
              <a:cs typeface="Arial" panose="020B0604020202020204" pitchFamily="34" charset="0"/>
            </a:endParaRPr>
          </a:p>
          <a:p>
            <a:pPr marL="400050">
              <a:spcAft>
                <a:spcPts val="1200"/>
              </a:spcAft>
            </a:pPr>
            <a:r>
              <a:rPr lang="en-US" sz="2400" dirty="0">
                <a:solidFill>
                  <a:srgbClr val="003366"/>
                </a:solidFill>
                <a:latin typeface="Arial" panose="020B0604020202020204" pitchFamily="34" charset="0"/>
                <a:cs typeface="Arial" panose="020B0604020202020204" pitchFamily="34" charset="0"/>
              </a:rPr>
              <a:t>Clarifies that individuals pursuing a program of education while on active duty must be serving at least 30 days on active duty to no longer be eligible to receive a monthly housing allowance while using their GI Bill® benefits since they will receive a housing allowance through the Department of Defense (DoD).</a:t>
            </a:r>
            <a:endParaRPr lang="en-US" dirty="0">
              <a:solidFill>
                <a:srgbClr val="003366"/>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696210517"/>
      </p:ext>
    </p:extLst>
  </p:cSld>
  <p:clrMapOvr>
    <a:masterClrMapping/>
  </p:clrMapOvr>
  <mc:AlternateContent xmlns:mc="http://schemas.openxmlformats.org/markup-compatibility/2006" xmlns:p14="http://schemas.microsoft.com/office/powerpoint/2010/main">
    <mc:Choice Requires="p14">
      <p:transition spd="slow" p14:dur="2000" advTm="33134"/>
    </mc:Choice>
    <mc:Fallback xmlns="">
      <p:transition spd="slow" advTm="3313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2F22-90E5-4DF2-9A75-53884C5925CA}"/>
              </a:ext>
            </a:extLst>
          </p:cNvPr>
          <p:cNvSpPr>
            <a:spLocks noGrp="1"/>
          </p:cNvSpPr>
          <p:nvPr>
            <p:ph type="title"/>
            <p:custDataLst>
              <p:tags r:id="rId2"/>
            </p:custDataLst>
          </p:nvPr>
        </p:nvSpPr>
        <p:spPr>
          <a:xfrm>
            <a:off x="1447800" y="-203881"/>
            <a:ext cx="9144000" cy="1066800"/>
          </a:xfrm>
        </p:spPr>
        <p:txBody>
          <a:bodyPr>
            <a:normAutofit/>
          </a:bodyPr>
          <a:lstStyle/>
          <a:p>
            <a:r>
              <a:rPr lang="en-US" sz="4400" dirty="0"/>
              <a:t>Sec. 1010, eff 08/01/21</a:t>
            </a:r>
          </a:p>
        </p:txBody>
      </p:sp>
      <p:sp>
        <p:nvSpPr>
          <p:cNvPr id="4" name="Slide Number Placeholder 3">
            <a:extLst>
              <a:ext uri="{FF2B5EF4-FFF2-40B4-BE49-F238E27FC236}">
                <a16:creationId xmlns:a16="http://schemas.microsoft.com/office/drawing/2014/main" id="{421CE386-FDD1-40D5-9138-C0B1764A56ED}"/>
              </a:ext>
              <a:ext uri="{C183D7F6-B498-43B3-948B-1728B52AA6E4}">
                <adec:decorative xmlns:adec="http://schemas.microsoft.com/office/drawing/2017/decorative" val="1"/>
              </a:ext>
            </a:extLst>
          </p:cNvPr>
          <p:cNvSpPr>
            <a:spLocks noGrp="1"/>
          </p:cNvSpPr>
          <p:nvPr>
            <p:ph type="sldNum" sz="quarter" idx="12"/>
            <p:custDataLst>
              <p:tags r:id="rId3"/>
            </p:custDataLst>
          </p:nvPr>
        </p:nvSpPr>
        <p:spPr>
          <a:xfrm>
            <a:off x="8458200" y="6602268"/>
            <a:ext cx="2133600" cy="331932"/>
          </a:xfrm>
        </p:spPr>
        <p:txBody>
          <a:bodyPr/>
          <a:lstStyle/>
          <a:p>
            <a:fld id="{3FE40F6C-36E6-4965-9D21-698197C3108F}" type="slidenum">
              <a:rPr lang="en-US" smtClean="0"/>
              <a:pPr/>
              <a:t>18</a:t>
            </a:fld>
            <a:endParaRPr lang="en-US" dirty="0"/>
          </a:p>
        </p:txBody>
      </p:sp>
      <p:sp>
        <p:nvSpPr>
          <p:cNvPr id="5" name="Footer Placeholder 4">
            <a:extLst>
              <a:ext uri="{FF2B5EF4-FFF2-40B4-BE49-F238E27FC236}">
                <a16:creationId xmlns:a16="http://schemas.microsoft.com/office/drawing/2014/main" id="{759458A8-D985-47CC-8D1F-8F969330E961}"/>
              </a:ext>
              <a:ext uri="{C183D7F6-B498-43B3-948B-1728B52AA6E4}">
                <adec:decorative xmlns:adec="http://schemas.microsoft.com/office/drawing/2017/decorative" val="1"/>
              </a:ext>
            </a:extLst>
          </p:cNvPr>
          <p:cNvSpPr>
            <a:spLocks noGrp="1"/>
          </p:cNvSpPr>
          <p:nvPr>
            <p:ph type="ftr" sz="quarter" idx="3"/>
            <p:custDataLst>
              <p:tags r:id="rId4"/>
            </p:custDataLst>
          </p:nvPr>
        </p:nvSpPr>
        <p:spPr>
          <a:xfrm>
            <a:off x="76200" y="6591100"/>
            <a:ext cx="4272643" cy="229001"/>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1"/>
                </a:solidFill>
              </a:rPr>
              <a:t>Provisions of PL 116-315 effective January 5, 2021</a:t>
            </a:r>
            <a:endParaRPr lang="en-US" sz="1400" dirty="0">
              <a:solidFill>
                <a:schemeClr val="bg1"/>
              </a:solidFill>
            </a:endParaRPr>
          </a:p>
        </p:txBody>
      </p:sp>
      <p:sp>
        <p:nvSpPr>
          <p:cNvPr id="9" name="Content Placeholder 8">
            <a:extLst>
              <a:ext uri="{FF2B5EF4-FFF2-40B4-BE49-F238E27FC236}">
                <a16:creationId xmlns:a16="http://schemas.microsoft.com/office/drawing/2014/main" id="{A14F4A37-2393-4C3D-AA6C-574625558B21}"/>
              </a:ext>
            </a:extLst>
          </p:cNvPr>
          <p:cNvSpPr>
            <a:spLocks noGrp="1"/>
          </p:cNvSpPr>
          <p:nvPr>
            <p:ph idx="1"/>
            <p:custDataLst>
              <p:tags r:id="rId5"/>
            </p:custDataLst>
          </p:nvPr>
        </p:nvSpPr>
        <p:spPr>
          <a:xfrm>
            <a:off x="249044" y="862919"/>
            <a:ext cx="11541512" cy="4526280"/>
          </a:xfrm>
        </p:spPr>
        <p:txBody>
          <a:bodyPr>
            <a:normAutofit/>
          </a:bodyPr>
          <a:lstStyle/>
          <a:p>
            <a:pPr marL="0" indent="0" algn="ctr">
              <a:buNone/>
            </a:pPr>
            <a:r>
              <a:rPr lang="en-US" sz="2400" b="1" dirty="0">
                <a:solidFill>
                  <a:srgbClr val="003366"/>
                </a:solidFill>
                <a:latin typeface="Arial" panose="020B0604020202020204" pitchFamily="34" charset="0"/>
                <a:cs typeface="Arial" panose="020B0604020202020204" pitchFamily="34" charset="0"/>
              </a:rPr>
              <a:t>Verification of enrollment to receive Post-9/11 Educational Assistance benefits</a:t>
            </a:r>
          </a:p>
          <a:p>
            <a:pPr marL="0" indent="0" algn="ctr">
              <a:buNone/>
            </a:pPr>
            <a:endParaRPr lang="en-US" sz="2400" b="1" dirty="0">
              <a:solidFill>
                <a:srgbClr val="003366"/>
              </a:solidFill>
              <a:latin typeface="Arial" panose="020B0604020202020204" pitchFamily="34" charset="0"/>
              <a:cs typeface="Arial" panose="020B0604020202020204" pitchFamily="34" charset="0"/>
            </a:endParaRPr>
          </a:p>
          <a:p>
            <a:pPr marL="400050">
              <a:spcAft>
                <a:spcPts val="1200"/>
              </a:spcAft>
            </a:pPr>
            <a:r>
              <a:rPr lang="en-US" sz="2400" dirty="0">
                <a:solidFill>
                  <a:srgbClr val="003366"/>
                </a:solidFill>
                <a:latin typeface="Arial" panose="020B0604020202020204" pitchFamily="34" charset="0"/>
                <a:cs typeface="Arial" panose="020B0604020202020204" pitchFamily="34" charset="0"/>
              </a:rPr>
              <a:t>Creates a dual certification for the receipt of Post-9/11 GI Bill® benefits. The school will certify the student’s enrollment after the add-drop date, and then each month thereafter, the student would be required to electronically verify with VA their continued enrollment in that school. If a student fails to certify for two consecutive months, VA will withhold monthly housing allowance payments until the student certifies.</a:t>
            </a:r>
            <a:endParaRPr lang="en-US" dirty="0">
              <a:solidFill>
                <a:srgbClr val="003366"/>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378140600"/>
      </p:ext>
    </p:extLst>
  </p:cSld>
  <p:clrMapOvr>
    <a:masterClrMapping/>
  </p:clrMapOvr>
  <mc:AlternateContent xmlns:mc="http://schemas.openxmlformats.org/markup-compatibility/2006" xmlns:p14="http://schemas.microsoft.com/office/powerpoint/2010/main">
    <mc:Choice Requires="p14">
      <p:transition spd="slow" p14:dur="2000" advTm="33134"/>
    </mc:Choice>
    <mc:Fallback xmlns="">
      <p:transition spd="slow" advTm="3313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2F22-90E5-4DF2-9A75-53884C5925CA}"/>
              </a:ext>
            </a:extLst>
          </p:cNvPr>
          <p:cNvSpPr>
            <a:spLocks noGrp="1"/>
          </p:cNvSpPr>
          <p:nvPr>
            <p:ph type="title"/>
            <p:custDataLst>
              <p:tags r:id="rId2"/>
            </p:custDataLst>
          </p:nvPr>
        </p:nvSpPr>
        <p:spPr>
          <a:xfrm>
            <a:off x="1524000" y="-266500"/>
            <a:ext cx="9144000" cy="1066800"/>
          </a:xfrm>
        </p:spPr>
        <p:txBody>
          <a:bodyPr>
            <a:normAutofit/>
          </a:bodyPr>
          <a:lstStyle/>
          <a:p>
            <a:r>
              <a:rPr lang="en-US" sz="4400" dirty="0"/>
              <a:t>Sec. 1011, eff 01/05/21</a:t>
            </a:r>
          </a:p>
        </p:txBody>
      </p:sp>
      <p:sp>
        <p:nvSpPr>
          <p:cNvPr id="4" name="Slide Number Placeholder 3">
            <a:extLst>
              <a:ext uri="{FF2B5EF4-FFF2-40B4-BE49-F238E27FC236}">
                <a16:creationId xmlns:a16="http://schemas.microsoft.com/office/drawing/2014/main" id="{421CE386-FDD1-40D5-9138-C0B1764A56ED}"/>
              </a:ext>
            </a:extLst>
          </p:cNvPr>
          <p:cNvSpPr>
            <a:spLocks noGrp="1"/>
          </p:cNvSpPr>
          <p:nvPr>
            <p:ph type="sldNum" sz="quarter" idx="12"/>
            <p:custDataLst>
              <p:tags r:id="rId3"/>
            </p:custDataLst>
          </p:nvPr>
        </p:nvSpPr>
        <p:spPr>
          <a:xfrm>
            <a:off x="8458200" y="6602268"/>
            <a:ext cx="2133600" cy="331932"/>
          </a:xfrm>
        </p:spPr>
        <p:txBody>
          <a:bodyPr/>
          <a:lstStyle/>
          <a:p>
            <a:fld id="{3FE40F6C-36E6-4965-9D21-698197C3108F}" type="slidenum">
              <a:rPr lang="en-US" smtClean="0"/>
              <a:pPr/>
              <a:t>19</a:t>
            </a:fld>
            <a:endParaRPr lang="en-US" dirty="0"/>
          </a:p>
        </p:txBody>
      </p:sp>
      <p:sp>
        <p:nvSpPr>
          <p:cNvPr id="9" name="Content Placeholder 8">
            <a:extLst>
              <a:ext uri="{FF2B5EF4-FFF2-40B4-BE49-F238E27FC236}">
                <a16:creationId xmlns:a16="http://schemas.microsoft.com/office/drawing/2014/main" id="{A14F4A37-2393-4C3D-AA6C-574625558B21}"/>
              </a:ext>
            </a:extLst>
          </p:cNvPr>
          <p:cNvSpPr>
            <a:spLocks noGrp="1"/>
          </p:cNvSpPr>
          <p:nvPr>
            <p:ph idx="1"/>
            <p:custDataLst>
              <p:tags r:id="rId4"/>
            </p:custDataLst>
          </p:nvPr>
        </p:nvSpPr>
        <p:spPr>
          <a:xfrm>
            <a:off x="76200" y="931876"/>
            <a:ext cx="11387254" cy="4526280"/>
          </a:xfrm>
        </p:spPr>
        <p:txBody>
          <a:bodyPr>
            <a:noAutofit/>
          </a:bodyPr>
          <a:lstStyle/>
          <a:p>
            <a:pPr marL="0" indent="0" algn="ctr">
              <a:buNone/>
            </a:pPr>
            <a:r>
              <a:rPr lang="en-US" sz="2400" b="1" dirty="0">
                <a:solidFill>
                  <a:srgbClr val="003366"/>
                </a:solidFill>
                <a:latin typeface="Arial" panose="020B0604020202020204" pitchFamily="34" charset="0"/>
                <a:cs typeface="Arial" panose="020B0604020202020204" pitchFamily="34" charset="0"/>
              </a:rPr>
              <a:t>Expansion of Transfer of Entitlement for Dependents under the Post-9/11 GI Bill®</a:t>
            </a:r>
          </a:p>
          <a:p>
            <a:pPr marL="0" indent="0" algn="ctr">
              <a:buNone/>
            </a:pPr>
            <a:endParaRPr lang="en-US" sz="2400" b="1" dirty="0">
              <a:solidFill>
                <a:srgbClr val="003366"/>
              </a:solidFill>
              <a:latin typeface="Arial" panose="020B0604020202020204" pitchFamily="34" charset="0"/>
              <a:cs typeface="Arial" panose="020B0604020202020204" pitchFamily="34" charset="0"/>
            </a:endParaRPr>
          </a:p>
          <a:p>
            <a:pPr>
              <a:spcAft>
                <a:spcPts val="1200"/>
              </a:spcAft>
            </a:pPr>
            <a:r>
              <a:rPr lang="en-US" sz="2400" dirty="0">
                <a:solidFill>
                  <a:srgbClr val="003366"/>
                </a:solidFill>
                <a:latin typeface="Arial" panose="020B0604020202020204" pitchFamily="34" charset="0"/>
                <a:cs typeface="Arial" panose="020B0604020202020204" pitchFamily="34" charset="0"/>
              </a:rPr>
              <a:t>Applies to unmarried foster children and wards placed in the legal custody of the Service member for at least 12 months as a result of a court order</a:t>
            </a:r>
          </a:p>
          <a:p>
            <a:pPr marL="0" indent="0">
              <a:spcAft>
                <a:spcPts val="1200"/>
              </a:spcAft>
              <a:buNone/>
            </a:pPr>
            <a:endParaRPr lang="en-US" sz="2400" dirty="0">
              <a:solidFill>
                <a:srgbClr val="003366"/>
              </a:solidFill>
              <a:latin typeface="Arial" panose="020B0604020202020204" pitchFamily="34" charset="0"/>
              <a:cs typeface="Arial" panose="020B0604020202020204" pitchFamily="34" charset="0"/>
            </a:endParaRPr>
          </a:p>
          <a:p>
            <a:pPr marL="400050"/>
            <a:r>
              <a:rPr lang="en-US" sz="2400" dirty="0">
                <a:solidFill>
                  <a:srgbClr val="003366"/>
                </a:solidFill>
                <a:latin typeface="Arial" panose="020B0604020202020204" pitchFamily="34" charset="0"/>
                <a:cs typeface="Arial" panose="020B0604020202020204" pitchFamily="34" charset="0"/>
              </a:rPr>
              <a:t>Aligns VA’s definition of dependents with that of Department of Defense for GI Bill transferability rules</a:t>
            </a:r>
          </a:p>
        </p:txBody>
      </p:sp>
    </p:spTree>
    <p:custDataLst>
      <p:tags r:id="rId1"/>
    </p:custDataLst>
    <p:extLst>
      <p:ext uri="{BB962C8B-B14F-4D97-AF65-F5344CB8AC3E}">
        <p14:creationId xmlns:p14="http://schemas.microsoft.com/office/powerpoint/2010/main" val="2241286467"/>
      </p:ext>
    </p:extLst>
  </p:cSld>
  <p:clrMapOvr>
    <a:masterClrMapping/>
  </p:clrMapOvr>
  <mc:AlternateContent xmlns:mc="http://schemas.openxmlformats.org/markup-compatibility/2006" xmlns:p14="http://schemas.microsoft.com/office/powerpoint/2010/main">
    <mc:Choice Requires="p14">
      <p:transition spd="slow" p14:dur="2000" advTm="32096"/>
    </mc:Choice>
    <mc:Fallback xmlns="">
      <p:transition spd="slow" advTm="3209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524000" y="-104580"/>
            <a:ext cx="9144000" cy="1066800"/>
          </a:xfrm>
        </p:spPr>
        <p:txBody>
          <a:bodyPr anchor="t">
            <a:normAutofit/>
          </a:bodyPr>
          <a:lstStyle/>
          <a:p>
            <a:r>
              <a:rPr lang="en-US" sz="4000" dirty="0"/>
              <a:t>Lesson Overview</a:t>
            </a:r>
          </a:p>
        </p:txBody>
      </p:sp>
      <p:sp>
        <p:nvSpPr>
          <p:cNvPr id="4" name="Slide Number Placeholder 3"/>
          <p:cNvSpPr>
            <a:spLocks noGrp="1"/>
          </p:cNvSpPr>
          <p:nvPr>
            <p:ph type="sldNum" sz="quarter" idx="12"/>
            <p:custDataLst>
              <p:tags r:id="rId3"/>
            </p:custDataLst>
          </p:nvPr>
        </p:nvSpPr>
        <p:spPr>
          <a:xfrm>
            <a:off x="8458200" y="6602268"/>
            <a:ext cx="2133600" cy="331932"/>
          </a:xfrm>
        </p:spPr>
        <p:txBody>
          <a:bodyPr/>
          <a:lstStyle/>
          <a:p>
            <a:fld id="{3FE40F6C-36E6-4965-9D21-698197C3108F}" type="slidenum">
              <a:rPr lang="en-US" smtClean="0"/>
              <a:pPr/>
              <a:t>2</a:t>
            </a:fld>
            <a:endParaRPr lang="en-US" dirty="0"/>
          </a:p>
        </p:txBody>
      </p:sp>
      <p:sp>
        <p:nvSpPr>
          <p:cNvPr id="8" name="Rectangle 7">
            <a:extLst>
              <a:ext uri="{FF2B5EF4-FFF2-40B4-BE49-F238E27FC236}">
                <a16:creationId xmlns:a16="http://schemas.microsoft.com/office/drawing/2014/main" id="{BB3DB1EF-8D57-40AF-87DB-C0E4C6262D3B}"/>
              </a:ext>
            </a:extLst>
          </p:cNvPr>
          <p:cNvSpPr/>
          <p:nvPr>
            <p:custDataLst>
              <p:tags r:id="rId4"/>
            </p:custDataLst>
          </p:nvPr>
        </p:nvSpPr>
        <p:spPr>
          <a:xfrm>
            <a:off x="1981200" y="1165860"/>
            <a:ext cx="8229600" cy="2308324"/>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a:t>
            </a:r>
          </a:p>
          <a:p>
            <a:endParaRPr lang="en-US" sz="2400" dirty="0">
              <a:highlight>
                <a:srgbClr val="FFFF00"/>
              </a:highlight>
              <a:latin typeface="Arial" panose="020B0604020202020204" pitchFamily="34" charset="0"/>
              <a:cs typeface="Arial" panose="020B0604020202020204" pitchFamily="34" charset="0"/>
            </a:endParaRPr>
          </a:p>
          <a:p>
            <a:endParaRPr lang="en-US" sz="2400" dirty="0">
              <a:highlight>
                <a:srgbClr val="FFFF00"/>
              </a:highlight>
              <a:latin typeface="Arial" panose="020B0604020202020204" pitchFamily="34" charset="0"/>
              <a:cs typeface="Arial" panose="020B0604020202020204" pitchFamily="34" charset="0"/>
            </a:endParaRPr>
          </a:p>
          <a:p>
            <a:endParaRPr lang="en-US" sz="2400" dirty="0">
              <a:highlight>
                <a:srgbClr val="FFFF00"/>
              </a:highlight>
              <a:latin typeface="Arial" panose="020B0604020202020204" pitchFamily="34" charset="0"/>
              <a:cs typeface="Arial" panose="020B0604020202020204" pitchFamily="34" charset="0"/>
            </a:endParaRPr>
          </a:p>
          <a:p>
            <a:endParaRPr lang="en-US" sz="2400" dirty="0">
              <a:highlight>
                <a:srgbClr val="FFFF00"/>
              </a:highlight>
              <a:latin typeface="Arial" panose="020B0604020202020204" pitchFamily="34" charset="0"/>
              <a:cs typeface="Arial" panose="020B0604020202020204" pitchFamily="34" charset="0"/>
            </a:endParaRPr>
          </a:p>
          <a:p>
            <a:endParaRPr lang="en-US" sz="2400" dirty="0">
              <a:highlight>
                <a:srgbClr val="FFFF00"/>
              </a:highlight>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7342738-94A2-4BB0-9BD7-AEDF8F06908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02" y="830465"/>
            <a:ext cx="4696520" cy="5067300"/>
          </a:xfrm>
          <a:prstGeom prst="rect">
            <a:avLst/>
          </a:prstGeom>
        </p:spPr>
      </p:pic>
      <p:sp>
        <p:nvSpPr>
          <p:cNvPr id="6" name="TextBox 5">
            <a:extLst>
              <a:ext uri="{FF2B5EF4-FFF2-40B4-BE49-F238E27FC236}">
                <a16:creationId xmlns:a16="http://schemas.microsoft.com/office/drawing/2014/main" id="{DC04DA45-E319-45E4-AD6B-6EE30DAC2554}"/>
              </a:ext>
            </a:extLst>
          </p:cNvPr>
          <p:cNvSpPr txBox="1"/>
          <p:nvPr/>
        </p:nvSpPr>
        <p:spPr>
          <a:xfrm>
            <a:off x="4915266" y="1861942"/>
            <a:ext cx="7085867" cy="1815882"/>
          </a:xfrm>
          <a:prstGeom prst="rect">
            <a:avLst/>
          </a:prstGeom>
          <a:noFill/>
        </p:spPr>
        <p:txBody>
          <a:bodyPr wrap="square" rtlCol="0">
            <a:spAutoFit/>
          </a:bodyPr>
          <a:lstStyle/>
          <a:p>
            <a:pPr lvl="0" defTabSz="931774">
              <a:defRPr/>
            </a:pPr>
            <a:r>
              <a:rPr lang="en-US" sz="2800" dirty="0">
                <a:solidFill>
                  <a:srgbClr val="003366"/>
                </a:solidFill>
                <a:latin typeface="Arial" panose="020B0604020202020204" pitchFamily="34" charset="0"/>
                <a:cs typeface="Arial" panose="020B0604020202020204" pitchFamily="34" charset="0"/>
              </a:rPr>
              <a:t>The purpose of this lesson is to present a legislative overview of PL 116-315 and to provide key impact of the provisions effective on the date of enactment. </a:t>
            </a:r>
          </a:p>
        </p:txBody>
      </p:sp>
    </p:spTree>
    <p:custDataLst>
      <p:tags r:id="rId1"/>
    </p:custDataLst>
    <p:extLst>
      <p:ext uri="{BB962C8B-B14F-4D97-AF65-F5344CB8AC3E}">
        <p14:creationId xmlns:p14="http://schemas.microsoft.com/office/powerpoint/2010/main" val="1615616139"/>
      </p:ext>
    </p:extLst>
  </p:cSld>
  <p:clrMapOvr>
    <a:masterClrMapping/>
  </p:clrMapOvr>
  <mc:AlternateContent xmlns:mc="http://schemas.openxmlformats.org/markup-compatibility/2006" xmlns:p14="http://schemas.microsoft.com/office/powerpoint/2010/main">
    <mc:Choice Requires="p14">
      <p:transition spd="slow" p14:dur="2000" advTm="16811"/>
    </mc:Choice>
    <mc:Fallback xmlns="">
      <p:transition spd="slow" advTm="1681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2F22-90E5-4DF2-9A75-53884C5925CA}"/>
              </a:ext>
            </a:extLst>
          </p:cNvPr>
          <p:cNvSpPr>
            <a:spLocks noGrp="1"/>
          </p:cNvSpPr>
          <p:nvPr>
            <p:ph type="title"/>
            <p:custDataLst>
              <p:tags r:id="rId2"/>
            </p:custDataLst>
          </p:nvPr>
        </p:nvSpPr>
        <p:spPr>
          <a:xfrm>
            <a:off x="1524000" y="-266500"/>
            <a:ext cx="9144000" cy="1066800"/>
          </a:xfrm>
        </p:spPr>
        <p:txBody>
          <a:bodyPr>
            <a:normAutofit/>
          </a:bodyPr>
          <a:lstStyle/>
          <a:p>
            <a:r>
              <a:rPr lang="en-US" sz="4400" dirty="0"/>
              <a:t>Sec. 1012, eff 08/01/21</a:t>
            </a:r>
          </a:p>
        </p:txBody>
      </p:sp>
      <p:sp>
        <p:nvSpPr>
          <p:cNvPr id="4" name="Slide Number Placeholder 3">
            <a:extLst>
              <a:ext uri="{FF2B5EF4-FFF2-40B4-BE49-F238E27FC236}">
                <a16:creationId xmlns:a16="http://schemas.microsoft.com/office/drawing/2014/main" id="{421CE386-FDD1-40D5-9138-C0B1764A56ED}"/>
              </a:ext>
            </a:extLst>
          </p:cNvPr>
          <p:cNvSpPr>
            <a:spLocks noGrp="1"/>
          </p:cNvSpPr>
          <p:nvPr>
            <p:ph type="sldNum" sz="quarter" idx="12"/>
            <p:custDataLst>
              <p:tags r:id="rId3"/>
            </p:custDataLst>
          </p:nvPr>
        </p:nvSpPr>
        <p:spPr>
          <a:xfrm>
            <a:off x="8458200" y="6602268"/>
            <a:ext cx="2133600" cy="331932"/>
          </a:xfrm>
        </p:spPr>
        <p:txBody>
          <a:bodyPr/>
          <a:lstStyle/>
          <a:p>
            <a:fld id="{3FE40F6C-36E6-4965-9D21-698197C3108F}" type="slidenum">
              <a:rPr lang="en-US" smtClean="0"/>
              <a:pPr/>
              <a:t>20</a:t>
            </a:fld>
            <a:endParaRPr lang="en-US" dirty="0"/>
          </a:p>
        </p:txBody>
      </p:sp>
      <p:sp>
        <p:nvSpPr>
          <p:cNvPr id="9" name="Content Placeholder 8">
            <a:extLst>
              <a:ext uri="{FF2B5EF4-FFF2-40B4-BE49-F238E27FC236}">
                <a16:creationId xmlns:a16="http://schemas.microsoft.com/office/drawing/2014/main" id="{A14F4A37-2393-4C3D-AA6C-574625558B21}"/>
              </a:ext>
            </a:extLst>
          </p:cNvPr>
          <p:cNvSpPr>
            <a:spLocks noGrp="1"/>
          </p:cNvSpPr>
          <p:nvPr>
            <p:ph idx="1"/>
            <p:custDataLst>
              <p:tags r:id="rId4"/>
            </p:custDataLst>
          </p:nvPr>
        </p:nvSpPr>
        <p:spPr>
          <a:xfrm>
            <a:off x="402373" y="999609"/>
            <a:ext cx="11387254" cy="4526280"/>
          </a:xfrm>
        </p:spPr>
        <p:txBody>
          <a:bodyPr>
            <a:noAutofit/>
          </a:bodyPr>
          <a:lstStyle/>
          <a:p>
            <a:pPr marL="0" indent="0" algn="ctr">
              <a:buNone/>
            </a:pPr>
            <a:r>
              <a:rPr lang="en-US" sz="2400" b="1" dirty="0">
                <a:solidFill>
                  <a:srgbClr val="003366"/>
                </a:solidFill>
                <a:latin typeface="Arial" panose="020B0604020202020204" pitchFamily="34" charset="0"/>
                <a:cs typeface="Arial" panose="020B0604020202020204" pitchFamily="34" charset="0"/>
              </a:rPr>
              <a:t>Expansion of reasons for which a course of education may be disapproved</a:t>
            </a:r>
          </a:p>
          <a:p>
            <a:pPr marL="0" indent="0" algn="ctr">
              <a:buNone/>
            </a:pPr>
            <a:endParaRPr lang="en-US" sz="2400" b="1" dirty="0">
              <a:solidFill>
                <a:srgbClr val="003366"/>
              </a:solidFill>
              <a:latin typeface="Arial" panose="020B0604020202020204" pitchFamily="34" charset="0"/>
              <a:cs typeface="Arial" panose="020B0604020202020204" pitchFamily="34" charset="0"/>
            </a:endParaRPr>
          </a:p>
          <a:p>
            <a:pPr>
              <a:spcAft>
                <a:spcPts val="1200"/>
              </a:spcAft>
            </a:pPr>
            <a:r>
              <a:rPr lang="en-US" sz="2400" dirty="0">
                <a:solidFill>
                  <a:srgbClr val="003366"/>
                </a:solidFill>
                <a:latin typeface="Arial" panose="020B0604020202020204" pitchFamily="34" charset="0"/>
                <a:cs typeface="Arial" panose="020B0604020202020204" pitchFamily="34" charset="0"/>
              </a:rPr>
              <a:t>This section expands the reasons for which a course of education may be disapproved for usage of Post-9/11 GI Bill® benefits. A school that is at risk of losing accreditation from their accreditor would no longer be deemed approved under title 38 standards.</a:t>
            </a:r>
          </a:p>
          <a:p>
            <a:pPr marL="0" indent="0">
              <a:spcAft>
                <a:spcPts val="1200"/>
              </a:spcAft>
              <a:buNone/>
            </a:pPr>
            <a:endParaRPr lang="en-US" sz="2400" dirty="0">
              <a:solidFill>
                <a:srgbClr val="003366"/>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89412596"/>
      </p:ext>
    </p:extLst>
  </p:cSld>
  <p:clrMapOvr>
    <a:masterClrMapping/>
  </p:clrMapOvr>
  <mc:AlternateContent xmlns:mc="http://schemas.openxmlformats.org/markup-compatibility/2006" xmlns:p14="http://schemas.microsoft.com/office/powerpoint/2010/main">
    <mc:Choice Requires="p14">
      <p:transition spd="slow" p14:dur="2000" advTm="32096"/>
    </mc:Choice>
    <mc:Fallback xmlns="">
      <p:transition spd="slow" advTm="3209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2F22-90E5-4DF2-9A75-53884C5925CA}"/>
              </a:ext>
            </a:extLst>
          </p:cNvPr>
          <p:cNvSpPr>
            <a:spLocks noGrp="1"/>
          </p:cNvSpPr>
          <p:nvPr>
            <p:ph type="title"/>
            <p:custDataLst>
              <p:tags r:id="rId2"/>
            </p:custDataLst>
          </p:nvPr>
        </p:nvSpPr>
        <p:spPr>
          <a:xfrm>
            <a:off x="1524000" y="-266500"/>
            <a:ext cx="9144000" cy="1066800"/>
          </a:xfrm>
        </p:spPr>
        <p:txBody>
          <a:bodyPr>
            <a:normAutofit/>
          </a:bodyPr>
          <a:lstStyle/>
          <a:p>
            <a:r>
              <a:rPr lang="en-US" sz="4400" dirty="0"/>
              <a:t>Sec. 1013, eff 10/01/22</a:t>
            </a:r>
          </a:p>
        </p:txBody>
      </p:sp>
      <p:sp>
        <p:nvSpPr>
          <p:cNvPr id="4" name="Slide Number Placeholder 3">
            <a:extLst>
              <a:ext uri="{FF2B5EF4-FFF2-40B4-BE49-F238E27FC236}">
                <a16:creationId xmlns:a16="http://schemas.microsoft.com/office/drawing/2014/main" id="{421CE386-FDD1-40D5-9138-C0B1764A56ED}"/>
              </a:ext>
            </a:extLst>
          </p:cNvPr>
          <p:cNvSpPr>
            <a:spLocks noGrp="1"/>
          </p:cNvSpPr>
          <p:nvPr>
            <p:ph type="sldNum" sz="quarter" idx="12"/>
            <p:custDataLst>
              <p:tags r:id="rId3"/>
            </p:custDataLst>
          </p:nvPr>
        </p:nvSpPr>
        <p:spPr>
          <a:xfrm>
            <a:off x="8458200" y="6602268"/>
            <a:ext cx="2133600" cy="331932"/>
          </a:xfrm>
        </p:spPr>
        <p:txBody>
          <a:bodyPr/>
          <a:lstStyle/>
          <a:p>
            <a:fld id="{3FE40F6C-36E6-4965-9D21-698197C3108F}" type="slidenum">
              <a:rPr lang="en-US" smtClean="0"/>
              <a:pPr/>
              <a:t>21</a:t>
            </a:fld>
            <a:endParaRPr lang="en-US" dirty="0"/>
          </a:p>
        </p:txBody>
      </p:sp>
      <p:sp>
        <p:nvSpPr>
          <p:cNvPr id="9" name="Content Placeholder 8">
            <a:extLst>
              <a:ext uri="{FF2B5EF4-FFF2-40B4-BE49-F238E27FC236}">
                <a16:creationId xmlns:a16="http://schemas.microsoft.com/office/drawing/2014/main" id="{A14F4A37-2393-4C3D-AA6C-574625558B21}"/>
              </a:ext>
            </a:extLst>
          </p:cNvPr>
          <p:cNvSpPr>
            <a:spLocks noGrp="1"/>
          </p:cNvSpPr>
          <p:nvPr>
            <p:ph idx="1"/>
            <p:custDataLst>
              <p:tags r:id="rId4"/>
            </p:custDataLst>
          </p:nvPr>
        </p:nvSpPr>
        <p:spPr>
          <a:xfrm>
            <a:off x="76200" y="931876"/>
            <a:ext cx="11387254" cy="4526280"/>
          </a:xfrm>
        </p:spPr>
        <p:txBody>
          <a:bodyPr>
            <a:noAutofit/>
          </a:bodyPr>
          <a:lstStyle/>
          <a:p>
            <a:pPr marL="0" indent="0" algn="ctr">
              <a:buNone/>
            </a:pPr>
            <a:r>
              <a:rPr lang="en-US" sz="2400" b="1" dirty="0">
                <a:solidFill>
                  <a:srgbClr val="003366"/>
                </a:solidFill>
                <a:latin typeface="Arial" panose="020B0604020202020204" pitchFamily="34" charset="0"/>
                <a:cs typeface="Arial" panose="020B0604020202020204" pitchFamily="34" charset="0"/>
              </a:rPr>
              <a:t>Oversight of educational institutions with approved programs: risk-based surveys</a:t>
            </a:r>
          </a:p>
          <a:p>
            <a:pPr marL="0" indent="0" algn="ctr">
              <a:buNone/>
            </a:pPr>
            <a:endParaRPr lang="en-US" sz="2400" b="1" dirty="0">
              <a:solidFill>
                <a:srgbClr val="003366"/>
              </a:solidFill>
              <a:latin typeface="Arial" panose="020B0604020202020204" pitchFamily="34" charset="0"/>
              <a:cs typeface="Arial" panose="020B0604020202020204" pitchFamily="34" charset="0"/>
            </a:endParaRPr>
          </a:p>
          <a:p>
            <a:pPr>
              <a:spcAft>
                <a:spcPts val="1200"/>
              </a:spcAft>
            </a:pPr>
            <a:r>
              <a:rPr lang="en-US" sz="2400" dirty="0">
                <a:solidFill>
                  <a:srgbClr val="003366"/>
                </a:solidFill>
                <a:latin typeface="Arial" panose="020B0604020202020204" pitchFamily="34" charset="0"/>
                <a:cs typeface="Arial" panose="020B0604020202020204" pitchFamily="34" charset="0"/>
              </a:rPr>
              <a:t>This section requires the Secretary of Veteran Affairs to work with State Approving Agencies (SAAs) to develop a comprehensive program to conduct risk-based surveys.</a:t>
            </a:r>
          </a:p>
        </p:txBody>
      </p:sp>
    </p:spTree>
    <p:custDataLst>
      <p:tags r:id="rId1"/>
    </p:custDataLst>
    <p:extLst>
      <p:ext uri="{BB962C8B-B14F-4D97-AF65-F5344CB8AC3E}">
        <p14:creationId xmlns:p14="http://schemas.microsoft.com/office/powerpoint/2010/main" val="305953255"/>
      </p:ext>
    </p:extLst>
  </p:cSld>
  <p:clrMapOvr>
    <a:masterClrMapping/>
  </p:clrMapOvr>
  <mc:AlternateContent xmlns:mc="http://schemas.openxmlformats.org/markup-compatibility/2006" xmlns:p14="http://schemas.microsoft.com/office/powerpoint/2010/main">
    <mc:Choice Requires="p14">
      <p:transition spd="slow" p14:dur="2000" advTm="32096"/>
    </mc:Choice>
    <mc:Fallback xmlns="">
      <p:transition spd="slow" advTm="32096"/>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2F22-90E5-4DF2-9A75-53884C5925CA}"/>
              </a:ext>
            </a:extLst>
          </p:cNvPr>
          <p:cNvSpPr>
            <a:spLocks noGrp="1"/>
          </p:cNvSpPr>
          <p:nvPr>
            <p:ph type="title"/>
            <p:custDataLst>
              <p:tags r:id="rId2"/>
            </p:custDataLst>
          </p:nvPr>
        </p:nvSpPr>
        <p:spPr>
          <a:xfrm>
            <a:off x="1524000" y="-266500"/>
            <a:ext cx="9144000" cy="1066800"/>
          </a:xfrm>
        </p:spPr>
        <p:txBody>
          <a:bodyPr>
            <a:normAutofit/>
          </a:bodyPr>
          <a:lstStyle/>
          <a:p>
            <a:r>
              <a:rPr lang="en-US" sz="4400" dirty="0"/>
              <a:t>Sec. 1014, eff 08/01/21</a:t>
            </a:r>
          </a:p>
        </p:txBody>
      </p:sp>
      <p:sp>
        <p:nvSpPr>
          <p:cNvPr id="4" name="Slide Number Placeholder 3">
            <a:extLst>
              <a:ext uri="{FF2B5EF4-FFF2-40B4-BE49-F238E27FC236}">
                <a16:creationId xmlns:a16="http://schemas.microsoft.com/office/drawing/2014/main" id="{421CE386-FDD1-40D5-9138-C0B1764A56ED}"/>
              </a:ext>
            </a:extLst>
          </p:cNvPr>
          <p:cNvSpPr>
            <a:spLocks noGrp="1"/>
          </p:cNvSpPr>
          <p:nvPr>
            <p:ph type="sldNum" sz="quarter" idx="12"/>
            <p:custDataLst>
              <p:tags r:id="rId3"/>
            </p:custDataLst>
          </p:nvPr>
        </p:nvSpPr>
        <p:spPr>
          <a:xfrm>
            <a:off x="8458200" y="6602268"/>
            <a:ext cx="2133600" cy="331932"/>
          </a:xfrm>
        </p:spPr>
        <p:txBody>
          <a:bodyPr/>
          <a:lstStyle/>
          <a:p>
            <a:fld id="{3FE40F6C-36E6-4965-9D21-698197C3108F}" type="slidenum">
              <a:rPr lang="en-US" smtClean="0"/>
              <a:pPr/>
              <a:t>22</a:t>
            </a:fld>
            <a:endParaRPr lang="en-US" dirty="0"/>
          </a:p>
        </p:txBody>
      </p:sp>
      <p:sp>
        <p:nvSpPr>
          <p:cNvPr id="9" name="Content Placeholder 8">
            <a:extLst>
              <a:ext uri="{FF2B5EF4-FFF2-40B4-BE49-F238E27FC236}">
                <a16:creationId xmlns:a16="http://schemas.microsoft.com/office/drawing/2014/main" id="{A14F4A37-2393-4C3D-AA6C-574625558B21}"/>
              </a:ext>
            </a:extLst>
          </p:cNvPr>
          <p:cNvSpPr>
            <a:spLocks noGrp="1"/>
          </p:cNvSpPr>
          <p:nvPr>
            <p:ph idx="1"/>
            <p:custDataLst>
              <p:tags r:id="rId4"/>
            </p:custDataLst>
          </p:nvPr>
        </p:nvSpPr>
        <p:spPr>
          <a:xfrm>
            <a:off x="76200" y="931876"/>
            <a:ext cx="11387254" cy="4526280"/>
          </a:xfrm>
        </p:spPr>
        <p:txBody>
          <a:bodyPr>
            <a:noAutofit/>
          </a:bodyPr>
          <a:lstStyle/>
          <a:p>
            <a:pPr marL="0" indent="0" algn="ctr">
              <a:buNone/>
            </a:pPr>
            <a:r>
              <a:rPr lang="en-US" sz="2400" b="1" dirty="0">
                <a:solidFill>
                  <a:srgbClr val="003366"/>
                </a:solidFill>
                <a:latin typeface="Arial" panose="020B0604020202020204" pitchFamily="34" charset="0"/>
                <a:cs typeface="Arial" panose="020B0604020202020204" pitchFamily="34" charset="0"/>
              </a:rPr>
              <a:t>Oversight of educational institutions subject to Government action for purposes of educational assistance programs of the Department of Veterans Affairs</a:t>
            </a:r>
          </a:p>
          <a:p>
            <a:pPr marL="0" indent="0" algn="ctr">
              <a:buNone/>
            </a:pPr>
            <a:endParaRPr lang="en-US" sz="2400" b="1" dirty="0">
              <a:solidFill>
                <a:srgbClr val="003366"/>
              </a:solidFill>
              <a:latin typeface="Arial" panose="020B0604020202020204" pitchFamily="34" charset="0"/>
              <a:cs typeface="Arial" panose="020B0604020202020204" pitchFamily="34" charset="0"/>
            </a:endParaRPr>
          </a:p>
          <a:p>
            <a:pPr>
              <a:spcAft>
                <a:spcPts val="1200"/>
              </a:spcAft>
            </a:pPr>
            <a:r>
              <a:rPr lang="en-US" sz="2400" dirty="0">
                <a:solidFill>
                  <a:srgbClr val="003366"/>
                </a:solidFill>
                <a:latin typeface="Arial" panose="020B0604020202020204" pitchFamily="34" charset="0"/>
                <a:cs typeface="Arial" panose="020B0604020202020204" pitchFamily="34" charset="0"/>
              </a:rPr>
              <a:t>This section requires the Secretary of Veterans Affairs to provide to an SAA any notice from a Federal, State, or accreditation agency of a punitive action that will be taken against an educational institution and requires the SAA to then conduct a risk-based survey and taken additional punitive action against the institution if needed. SAAs would also have to provide notice to VA and other SAAs when they take action against an educational institution.</a:t>
            </a:r>
          </a:p>
        </p:txBody>
      </p:sp>
    </p:spTree>
    <p:custDataLst>
      <p:tags r:id="rId1"/>
    </p:custDataLst>
    <p:extLst>
      <p:ext uri="{BB962C8B-B14F-4D97-AF65-F5344CB8AC3E}">
        <p14:creationId xmlns:p14="http://schemas.microsoft.com/office/powerpoint/2010/main" val="1083122768"/>
      </p:ext>
    </p:extLst>
  </p:cSld>
  <p:clrMapOvr>
    <a:masterClrMapping/>
  </p:clrMapOvr>
  <mc:AlternateContent xmlns:mc="http://schemas.openxmlformats.org/markup-compatibility/2006" xmlns:p14="http://schemas.microsoft.com/office/powerpoint/2010/main">
    <mc:Choice Requires="p14">
      <p:transition spd="slow" p14:dur="2000" advTm="32096"/>
    </mc:Choice>
    <mc:Fallback xmlns="">
      <p:transition spd="slow" advTm="3209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2F22-90E5-4DF2-9A75-53884C5925CA}"/>
              </a:ext>
            </a:extLst>
          </p:cNvPr>
          <p:cNvSpPr>
            <a:spLocks noGrp="1"/>
          </p:cNvSpPr>
          <p:nvPr>
            <p:ph type="title"/>
            <p:custDataLst>
              <p:tags r:id="rId2"/>
            </p:custDataLst>
          </p:nvPr>
        </p:nvSpPr>
        <p:spPr>
          <a:xfrm>
            <a:off x="1524000" y="-266500"/>
            <a:ext cx="9144000" cy="1066800"/>
          </a:xfrm>
        </p:spPr>
        <p:txBody>
          <a:bodyPr>
            <a:normAutofit/>
          </a:bodyPr>
          <a:lstStyle/>
          <a:p>
            <a:r>
              <a:rPr lang="en-US" sz="4400" dirty="0"/>
              <a:t>Sec. 1015, eff 08/01/21</a:t>
            </a:r>
          </a:p>
        </p:txBody>
      </p:sp>
      <p:sp>
        <p:nvSpPr>
          <p:cNvPr id="4" name="Slide Number Placeholder 3">
            <a:extLst>
              <a:ext uri="{FF2B5EF4-FFF2-40B4-BE49-F238E27FC236}">
                <a16:creationId xmlns:a16="http://schemas.microsoft.com/office/drawing/2014/main" id="{421CE386-FDD1-40D5-9138-C0B1764A56ED}"/>
              </a:ext>
            </a:extLst>
          </p:cNvPr>
          <p:cNvSpPr>
            <a:spLocks noGrp="1"/>
          </p:cNvSpPr>
          <p:nvPr>
            <p:ph type="sldNum" sz="quarter" idx="12"/>
            <p:custDataLst>
              <p:tags r:id="rId3"/>
            </p:custDataLst>
          </p:nvPr>
        </p:nvSpPr>
        <p:spPr>
          <a:xfrm>
            <a:off x="8458200" y="6602268"/>
            <a:ext cx="2133600" cy="331932"/>
          </a:xfrm>
        </p:spPr>
        <p:txBody>
          <a:bodyPr/>
          <a:lstStyle/>
          <a:p>
            <a:fld id="{3FE40F6C-36E6-4965-9D21-698197C3108F}" type="slidenum">
              <a:rPr lang="en-US" smtClean="0"/>
              <a:pPr/>
              <a:t>23</a:t>
            </a:fld>
            <a:endParaRPr lang="en-US" dirty="0"/>
          </a:p>
        </p:txBody>
      </p:sp>
      <p:sp>
        <p:nvSpPr>
          <p:cNvPr id="9" name="Content Placeholder 8">
            <a:extLst>
              <a:ext uri="{FF2B5EF4-FFF2-40B4-BE49-F238E27FC236}">
                <a16:creationId xmlns:a16="http://schemas.microsoft.com/office/drawing/2014/main" id="{A14F4A37-2393-4C3D-AA6C-574625558B21}"/>
              </a:ext>
            </a:extLst>
          </p:cNvPr>
          <p:cNvSpPr>
            <a:spLocks noGrp="1"/>
          </p:cNvSpPr>
          <p:nvPr>
            <p:ph idx="1"/>
            <p:custDataLst>
              <p:tags r:id="rId4"/>
            </p:custDataLst>
          </p:nvPr>
        </p:nvSpPr>
        <p:spPr>
          <a:xfrm>
            <a:off x="76200" y="931876"/>
            <a:ext cx="11387254" cy="4526280"/>
          </a:xfrm>
        </p:spPr>
        <p:txBody>
          <a:bodyPr>
            <a:noAutofit/>
          </a:bodyPr>
          <a:lstStyle/>
          <a:p>
            <a:pPr marL="0" indent="0" algn="ctr">
              <a:buNone/>
            </a:pPr>
            <a:r>
              <a:rPr lang="en-US" sz="2400" b="1" dirty="0">
                <a:solidFill>
                  <a:srgbClr val="003366"/>
                </a:solidFill>
                <a:latin typeface="Arial" panose="020B0604020202020204" pitchFamily="34" charset="0"/>
                <a:cs typeface="Arial" panose="020B0604020202020204" pitchFamily="34" charset="0"/>
              </a:rPr>
              <a:t>Additional requirement for approval of educational institutions for purposes of the educational assistance programs of the Department of Veterans Affairs</a:t>
            </a:r>
          </a:p>
          <a:p>
            <a:pPr marL="0" indent="0" algn="ctr">
              <a:buNone/>
            </a:pPr>
            <a:endParaRPr lang="en-US" sz="2400" b="1" dirty="0">
              <a:solidFill>
                <a:srgbClr val="003366"/>
              </a:solidFill>
              <a:latin typeface="Arial" panose="020B0604020202020204" pitchFamily="34" charset="0"/>
              <a:cs typeface="Arial" panose="020B0604020202020204" pitchFamily="34" charset="0"/>
            </a:endParaRPr>
          </a:p>
          <a:p>
            <a:pPr>
              <a:spcAft>
                <a:spcPts val="1200"/>
              </a:spcAft>
            </a:pPr>
            <a:r>
              <a:rPr lang="en-US" sz="2400" dirty="0">
                <a:solidFill>
                  <a:srgbClr val="003366"/>
                </a:solidFill>
                <a:latin typeface="Arial" panose="020B0604020202020204" pitchFamily="34" charset="0"/>
                <a:cs typeface="Arial" panose="020B0604020202020204" pitchFamily="34" charset="0"/>
              </a:rPr>
              <a:t>This section requires accredited institutions (even those “deemed approved”) to be eligible for participation in the Federal Student Aid program through Title IV of the Higher Education Act in order to be eligible to receive GI Bill® funds.</a:t>
            </a:r>
          </a:p>
        </p:txBody>
      </p:sp>
    </p:spTree>
    <p:custDataLst>
      <p:tags r:id="rId1"/>
    </p:custDataLst>
    <p:extLst>
      <p:ext uri="{BB962C8B-B14F-4D97-AF65-F5344CB8AC3E}">
        <p14:creationId xmlns:p14="http://schemas.microsoft.com/office/powerpoint/2010/main" val="2361023328"/>
      </p:ext>
    </p:extLst>
  </p:cSld>
  <p:clrMapOvr>
    <a:masterClrMapping/>
  </p:clrMapOvr>
  <mc:AlternateContent xmlns:mc="http://schemas.openxmlformats.org/markup-compatibility/2006" xmlns:p14="http://schemas.microsoft.com/office/powerpoint/2010/main">
    <mc:Choice Requires="p14">
      <p:transition spd="slow" p14:dur="2000" advTm="32096"/>
    </mc:Choice>
    <mc:Fallback xmlns="">
      <p:transition spd="slow" advTm="32096"/>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2F22-90E5-4DF2-9A75-53884C5925CA}"/>
              </a:ext>
            </a:extLst>
          </p:cNvPr>
          <p:cNvSpPr>
            <a:spLocks noGrp="1"/>
          </p:cNvSpPr>
          <p:nvPr>
            <p:ph type="title"/>
            <p:custDataLst>
              <p:tags r:id="rId2"/>
            </p:custDataLst>
          </p:nvPr>
        </p:nvSpPr>
        <p:spPr>
          <a:xfrm>
            <a:off x="1524000" y="-266500"/>
            <a:ext cx="9144000" cy="1066800"/>
          </a:xfrm>
        </p:spPr>
        <p:txBody>
          <a:bodyPr>
            <a:normAutofit/>
          </a:bodyPr>
          <a:lstStyle/>
          <a:p>
            <a:r>
              <a:rPr lang="en-US" sz="4400" dirty="0"/>
              <a:t>Sec. 1016, eff 08/01/21</a:t>
            </a:r>
          </a:p>
        </p:txBody>
      </p:sp>
      <p:sp>
        <p:nvSpPr>
          <p:cNvPr id="4" name="Slide Number Placeholder 3">
            <a:extLst>
              <a:ext uri="{FF2B5EF4-FFF2-40B4-BE49-F238E27FC236}">
                <a16:creationId xmlns:a16="http://schemas.microsoft.com/office/drawing/2014/main" id="{421CE386-FDD1-40D5-9138-C0B1764A56ED}"/>
              </a:ext>
            </a:extLst>
          </p:cNvPr>
          <p:cNvSpPr>
            <a:spLocks noGrp="1"/>
          </p:cNvSpPr>
          <p:nvPr>
            <p:ph type="sldNum" sz="quarter" idx="12"/>
            <p:custDataLst>
              <p:tags r:id="rId3"/>
            </p:custDataLst>
          </p:nvPr>
        </p:nvSpPr>
        <p:spPr>
          <a:xfrm>
            <a:off x="8458200" y="6602268"/>
            <a:ext cx="2133600" cy="331932"/>
          </a:xfrm>
        </p:spPr>
        <p:txBody>
          <a:bodyPr/>
          <a:lstStyle/>
          <a:p>
            <a:fld id="{3FE40F6C-36E6-4965-9D21-698197C3108F}" type="slidenum">
              <a:rPr lang="en-US" smtClean="0"/>
              <a:pPr/>
              <a:t>24</a:t>
            </a:fld>
            <a:endParaRPr lang="en-US" dirty="0"/>
          </a:p>
        </p:txBody>
      </p:sp>
      <p:sp>
        <p:nvSpPr>
          <p:cNvPr id="9" name="Content Placeholder 8">
            <a:extLst>
              <a:ext uri="{FF2B5EF4-FFF2-40B4-BE49-F238E27FC236}">
                <a16:creationId xmlns:a16="http://schemas.microsoft.com/office/drawing/2014/main" id="{A14F4A37-2393-4C3D-AA6C-574625558B21}"/>
              </a:ext>
            </a:extLst>
          </p:cNvPr>
          <p:cNvSpPr>
            <a:spLocks noGrp="1"/>
          </p:cNvSpPr>
          <p:nvPr>
            <p:ph idx="1"/>
            <p:custDataLst>
              <p:tags r:id="rId4"/>
            </p:custDataLst>
          </p:nvPr>
        </p:nvSpPr>
        <p:spPr>
          <a:xfrm>
            <a:off x="76200" y="931876"/>
            <a:ext cx="11387254" cy="4526280"/>
          </a:xfrm>
        </p:spPr>
        <p:txBody>
          <a:bodyPr>
            <a:noAutofit/>
          </a:bodyPr>
          <a:lstStyle/>
          <a:p>
            <a:pPr marL="0" indent="0" algn="ctr">
              <a:buNone/>
            </a:pPr>
            <a:r>
              <a:rPr lang="en-US" sz="2400" b="1" dirty="0">
                <a:solidFill>
                  <a:srgbClr val="003366"/>
                </a:solidFill>
                <a:latin typeface="Arial" panose="020B0604020202020204" pitchFamily="34" charset="0"/>
                <a:cs typeface="Arial" panose="020B0604020202020204" pitchFamily="34" charset="0"/>
              </a:rPr>
              <a:t>Accreditation for law schools</a:t>
            </a:r>
          </a:p>
          <a:p>
            <a:pPr marL="0" indent="0" algn="ctr">
              <a:buNone/>
            </a:pPr>
            <a:endParaRPr lang="en-US" sz="2400" b="1" dirty="0">
              <a:solidFill>
                <a:srgbClr val="003366"/>
              </a:solidFill>
              <a:latin typeface="Arial" panose="020B0604020202020204" pitchFamily="34" charset="0"/>
              <a:cs typeface="Arial" panose="020B0604020202020204" pitchFamily="34" charset="0"/>
            </a:endParaRPr>
          </a:p>
          <a:p>
            <a:pPr>
              <a:spcAft>
                <a:spcPts val="1200"/>
              </a:spcAft>
            </a:pPr>
            <a:r>
              <a:rPr lang="en-US" sz="2400" dirty="0">
                <a:solidFill>
                  <a:srgbClr val="003366"/>
                </a:solidFill>
                <a:latin typeface="Arial" panose="020B0604020202020204" pitchFamily="34" charset="0"/>
                <a:cs typeface="Arial" panose="020B0604020202020204" pitchFamily="34" charset="0"/>
              </a:rPr>
              <a:t>For a law school to be approved for GI Bill® enrollments, it must be accredited by a specialized accrediting agency for legal programs (i.e. the American Bar Association is the only specialized accrediting agency for legal education currently recognized by the Secretary of Education).</a:t>
            </a:r>
          </a:p>
        </p:txBody>
      </p:sp>
    </p:spTree>
    <p:custDataLst>
      <p:tags r:id="rId1"/>
    </p:custDataLst>
    <p:extLst>
      <p:ext uri="{BB962C8B-B14F-4D97-AF65-F5344CB8AC3E}">
        <p14:creationId xmlns:p14="http://schemas.microsoft.com/office/powerpoint/2010/main" val="397864844"/>
      </p:ext>
    </p:extLst>
  </p:cSld>
  <p:clrMapOvr>
    <a:masterClrMapping/>
  </p:clrMapOvr>
  <mc:AlternateContent xmlns:mc="http://schemas.openxmlformats.org/markup-compatibility/2006" xmlns:p14="http://schemas.microsoft.com/office/powerpoint/2010/main">
    <mc:Choice Requires="p14">
      <p:transition spd="slow" p14:dur="2000" advTm="32096"/>
    </mc:Choice>
    <mc:Fallback xmlns="">
      <p:transition spd="slow" advTm="3209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2F22-90E5-4DF2-9A75-53884C5925CA}"/>
              </a:ext>
            </a:extLst>
          </p:cNvPr>
          <p:cNvSpPr>
            <a:spLocks noGrp="1"/>
          </p:cNvSpPr>
          <p:nvPr>
            <p:ph type="title"/>
            <p:custDataLst>
              <p:tags r:id="rId2"/>
            </p:custDataLst>
          </p:nvPr>
        </p:nvSpPr>
        <p:spPr>
          <a:xfrm>
            <a:off x="1524000" y="-266500"/>
            <a:ext cx="9144000" cy="1066800"/>
          </a:xfrm>
        </p:spPr>
        <p:txBody>
          <a:bodyPr>
            <a:normAutofit/>
          </a:bodyPr>
          <a:lstStyle/>
          <a:p>
            <a:r>
              <a:rPr lang="en-US" sz="4400" dirty="0"/>
              <a:t>Sec. 1017, eff 08/01/21</a:t>
            </a:r>
          </a:p>
        </p:txBody>
      </p:sp>
      <p:sp>
        <p:nvSpPr>
          <p:cNvPr id="4" name="Slide Number Placeholder 3">
            <a:extLst>
              <a:ext uri="{FF2B5EF4-FFF2-40B4-BE49-F238E27FC236}">
                <a16:creationId xmlns:a16="http://schemas.microsoft.com/office/drawing/2014/main" id="{421CE386-FDD1-40D5-9138-C0B1764A56ED}"/>
              </a:ext>
            </a:extLst>
          </p:cNvPr>
          <p:cNvSpPr>
            <a:spLocks noGrp="1"/>
          </p:cNvSpPr>
          <p:nvPr>
            <p:ph type="sldNum" sz="quarter" idx="12"/>
            <p:custDataLst>
              <p:tags r:id="rId3"/>
            </p:custDataLst>
          </p:nvPr>
        </p:nvSpPr>
        <p:spPr>
          <a:xfrm>
            <a:off x="8458200" y="6602268"/>
            <a:ext cx="2133600" cy="331932"/>
          </a:xfrm>
        </p:spPr>
        <p:txBody>
          <a:bodyPr/>
          <a:lstStyle/>
          <a:p>
            <a:fld id="{3FE40F6C-36E6-4965-9D21-698197C3108F}" type="slidenum">
              <a:rPr lang="en-US" smtClean="0"/>
              <a:pPr/>
              <a:t>25</a:t>
            </a:fld>
            <a:endParaRPr lang="en-US" dirty="0"/>
          </a:p>
        </p:txBody>
      </p:sp>
      <p:sp>
        <p:nvSpPr>
          <p:cNvPr id="9" name="Content Placeholder 8">
            <a:extLst>
              <a:ext uri="{FF2B5EF4-FFF2-40B4-BE49-F238E27FC236}">
                <a16:creationId xmlns:a16="http://schemas.microsoft.com/office/drawing/2014/main" id="{A14F4A37-2393-4C3D-AA6C-574625558B21}"/>
              </a:ext>
            </a:extLst>
          </p:cNvPr>
          <p:cNvSpPr>
            <a:spLocks noGrp="1"/>
          </p:cNvSpPr>
          <p:nvPr>
            <p:ph idx="1"/>
            <p:custDataLst>
              <p:tags r:id="rId4"/>
            </p:custDataLst>
          </p:nvPr>
        </p:nvSpPr>
        <p:spPr>
          <a:xfrm>
            <a:off x="76200" y="931876"/>
            <a:ext cx="11387254" cy="4526280"/>
          </a:xfrm>
        </p:spPr>
        <p:txBody>
          <a:bodyPr>
            <a:noAutofit/>
          </a:bodyPr>
          <a:lstStyle/>
          <a:p>
            <a:pPr marL="0" indent="0" algn="ctr">
              <a:buNone/>
            </a:pPr>
            <a:r>
              <a:rPr lang="en-US" sz="2400" b="1" dirty="0">
                <a:solidFill>
                  <a:srgbClr val="003366"/>
                </a:solidFill>
                <a:latin typeface="Arial" panose="020B0604020202020204" pitchFamily="34" charset="0"/>
                <a:cs typeface="Arial" panose="020B0604020202020204" pitchFamily="34" charset="0"/>
              </a:rPr>
              <a:t>Grounds for disapproval of a course for purposes of the educational assistance programs</a:t>
            </a:r>
          </a:p>
          <a:p>
            <a:pPr marL="0" indent="0" algn="ctr">
              <a:buNone/>
            </a:pPr>
            <a:endParaRPr lang="en-US" sz="2400" b="1" dirty="0">
              <a:solidFill>
                <a:srgbClr val="003366"/>
              </a:solidFill>
              <a:latin typeface="Arial" panose="020B0604020202020204" pitchFamily="34" charset="0"/>
              <a:cs typeface="Arial" panose="020B0604020202020204" pitchFamily="34" charset="0"/>
            </a:endParaRPr>
          </a:p>
          <a:p>
            <a:pPr>
              <a:spcAft>
                <a:spcPts val="1200"/>
              </a:spcAft>
            </a:pPr>
            <a:r>
              <a:rPr lang="en-US" sz="2400" dirty="0">
                <a:solidFill>
                  <a:srgbClr val="003366"/>
                </a:solidFill>
                <a:latin typeface="Arial" panose="020B0604020202020204" pitchFamily="34" charset="0"/>
                <a:cs typeface="Arial" panose="020B0604020202020204" pitchFamily="34" charset="0"/>
              </a:rPr>
              <a:t>This section allows for a course to be disapproved for GI Bill® enrollments if the institution does not comply with a risk-based survey by an SAA.</a:t>
            </a:r>
          </a:p>
        </p:txBody>
      </p:sp>
    </p:spTree>
    <p:custDataLst>
      <p:tags r:id="rId1"/>
    </p:custDataLst>
    <p:extLst>
      <p:ext uri="{BB962C8B-B14F-4D97-AF65-F5344CB8AC3E}">
        <p14:creationId xmlns:p14="http://schemas.microsoft.com/office/powerpoint/2010/main" val="3402679149"/>
      </p:ext>
    </p:extLst>
  </p:cSld>
  <p:clrMapOvr>
    <a:masterClrMapping/>
  </p:clrMapOvr>
  <mc:AlternateContent xmlns:mc="http://schemas.openxmlformats.org/markup-compatibility/2006" xmlns:p14="http://schemas.microsoft.com/office/powerpoint/2010/main">
    <mc:Choice Requires="p14">
      <p:transition spd="slow" p14:dur="2000" advTm="32096"/>
    </mc:Choice>
    <mc:Fallback xmlns="">
      <p:transition spd="slow" advTm="32096"/>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2F22-90E5-4DF2-9A75-53884C5925CA}"/>
              </a:ext>
            </a:extLst>
          </p:cNvPr>
          <p:cNvSpPr>
            <a:spLocks noGrp="1"/>
          </p:cNvSpPr>
          <p:nvPr>
            <p:ph type="title"/>
            <p:custDataLst>
              <p:tags r:id="rId2"/>
            </p:custDataLst>
          </p:nvPr>
        </p:nvSpPr>
        <p:spPr>
          <a:xfrm>
            <a:off x="76200" y="-266500"/>
            <a:ext cx="12115800" cy="1066800"/>
          </a:xfrm>
        </p:spPr>
        <p:txBody>
          <a:bodyPr>
            <a:normAutofit fontScale="90000"/>
          </a:bodyPr>
          <a:lstStyle/>
          <a:p>
            <a:r>
              <a:rPr lang="en-US" sz="4400" dirty="0"/>
              <a:t>Sec. 1018, eff 06/15/21 &amp; applies to ETIs on 08/01/21</a:t>
            </a:r>
          </a:p>
        </p:txBody>
      </p:sp>
      <p:sp>
        <p:nvSpPr>
          <p:cNvPr id="4" name="Slide Number Placeholder 3">
            <a:extLst>
              <a:ext uri="{FF2B5EF4-FFF2-40B4-BE49-F238E27FC236}">
                <a16:creationId xmlns:a16="http://schemas.microsoft.com/office/drawing/2014/main" id="{421CE386-FDD1-40D5-9138-C0B1764A56ED}"/>
              </a:ext>
            </a:extLst>
          </p:cNvPr>
          <p:cNvSpPr>
            <a:spLocks noGrp="1"/>
          </p:cNvSpPr>
          <p:nvPr>
            <p:ph type="sldNum" sz="quarter" idx="12"/>
            <p:custDataLst>
              <p:tags r:id="rId3"/>
            </p:custDataLst>
          </p:nvPr>
        </p:nvSpPr>
        <p:spPr>
          <a:xfrm>
            <a:off x="8458200" y="6602268"/>
            <a:ext cx="2133600" cy="331932"/>
          </a:xfrm>
        </p:spPr>
        <p:txBody>
          <a:bodyPr/>
          <a:lstStyle/>
          <a:p>
            <a:fld id="{3FE40F6C-36E6-4965-9D21-698197C3108F}" type="slidenum">
              <a:rPr lang="en-US" smtClean="0"/>
              <a:pPr/>
              <a:t>26</a:t>
            </a:fld>
            <a:endParaRPr lang="en-US" dirty="0"/>
          </a:p>
        </p:txBody>
      </p:sp>
      <p:sp>
        <p:nvSpPr>
          <p:cNvPr id="9" name="Content Placeholder 8">
            <a:extLst>
              <a:ext uri="{FF2B5EF4-FFF2-40B4-BE49-F238E27FC236}">
                <a16:creationId xmlns:a16="http://schemas.microsoft.com/office/drawing/2014/main" id="{A14F4A37-2393-4C3D-AA6C-574625558B21}"/>
              </a:ext>
            </a:extLst>
          </p:cNvPr>
          <p:cNvSpPr>
            <a:spLocks noGrp="1"/>
          </p:cNvSpPr>
          <p:nvPr>
            <p:ph idx="1"/>
            <p:custDataLst>
              <p:tags r:id="rId4"/>
            </p:custDataLst>
          </p:nvPr>
        </p:nvSpPr>
        <p:spPr>
          <a:xfrm>
            <a:off x="76200" y="931876"/>
            <a:ext cx="11387254" cy="4526280"/>
          </a:xfrm>
        </p:spPr>
        <p:txBody>
          <a:bodyPr>
            <a:noAutofit/>
          </a:bodyPr>
          <a:lstStyle/>
          <a:p>
            <a:pPr marL="0" indent="0" algn="ctr">
              <a:buNone/>
            </a:pPr>
            <a:r>
              <a:rPr lang="en-US" sz="2400" b="1" dirty="0">
                <a:solidFill>
                  <a:srgbClr val="003366"/>
                </a:solidFill>
                <a:latin typeface="Arial" panose="020B0604020202020204" pitchFamily="34" charset="0"/>
                <a:cs typeface="Arial" panose="020B0604020202020204" pitchFamily="34" charset="0"/>
              </a:rPr>
              <a:t>Requirements for educational institutions participating in the educational assistance programs of the Department of Veterans Affairs</a:t>
            </a:r>
          </a:p>
          <a:p>
            <a:pPr marL="0" indent="0" algn="ctr">
              <a:buNone/>
            </a:pPr>
            <a:endParaRPr lang="en-US" sz="2400" b="1" dirty="0">
              <a:solidFill>
                <a:srgbClr val="003366"/>
              </a:solidFill>
              <a:latin typeface="Arial" panose="020B0604020202020204" pitchFamily="34" charset="0"/>
              <a:cs typeface="Arial" panose="020B0604020202020204" pitchFamily="34" charset="0"/>
            </a:endParaRPr>
          </a:p>
          <a:p>
            <a:pPr>
              <a:spcAft>
                <a:spcPts val="1200"/>
              </a:spcAft>
            </a:pPr>
            <a:r>
              <a:rPr lang="en-US" sz="2400" dirty="0">
                <a:solidFill>
                  <a:srgbClr val="003366"/>
                </a:solidFill>
                <a:latin typeface="Arial" panose="020B0604020202020204" pitchFamily="34" charset="0"/>
                <a:cs typeface="Arial" panose="020B0604020202020204" pitchFamily="34" charset="0"/>
              </a:rPr>
              <a:t>This section essentially codifies in statute the requirements of the </a:t>
            </a:r>
            <a:r>
              <a:rPr lang="en-US" sz="2400" b="1" dirty="0">
                <a:solidFill>
                  <a:srgbClr val="003366"/>
                </a:solidFill>
                <a:latin typeface="Arial" panose="020B0604020202020204" pitchFamily="34" charset="0"/>
                <a:cs typeface="Arial" panose="020B0604020202020204" pitchFamily="34" charset="0"/>
              </a:rPr>
              <a:t>Principles of Excellence Program</a:t>
            </a:r>
            <a:r>
              <a:rPr lang="en-US" sz="2400" dirty="0">
                <a:solidFill>
                  <a:srgbClr val="003366"/>
                </a:solidFill>
                <a:latin typeface="Arial" panose="020B0604020202020204" pitchFamily="34" charset="0"/>
                <a:cs typeface="Arial" panose="020B0604020202020204" pitchFamily="34" charset="0"/>
              </a:rPr>
              <a:t>, currently in Executive Order 13607. It also makes compliance with those requirements mandatory for approval of a course of education.</a:t>
            </a:r>
          </a:p>
        </p:txBody>
      </p:sp>
    </p:spTree>
    <p:custDataLst>
      <p:tags r:id="rId1"/>
    </p:custDataLst>
    <p:extLst>
      <p:ext uri="{BB962C8B-B14F-4D97-AF65-F5344CB8AC3E}">
        <p14:creationId xmlns:p14="http://schemas.microsoft.com/office/powerpoint/2010/main" val="1262710992"/>
      </p:ext>
    </p:extLst>
  </p:cSld>
  <p:clrMapOvr>
    <a:masterClrMapping/>
  </p:clrMapOvr>
  <mc:AlternateContent xmlns:mc="http://schemas.openxmlformats.org/markup-compatibility/2006" xmlns:p14="http://schemas.microsoft.com/office/powerpoint/2010/main">
    <mc:Choice Requires="p14">
      <p:transition spd="slow" p14:dur="2000" advTm="32096"/>
    </mc:Choice>
    <mc:Fallback xmlns="">
      <p:transition spd="slow" advTm="32096"/>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2F22-90E5-4DF2-9A75-53884C5925CA}"/>
              </a:ext>
            </a:extLst>
          </p:cNvPr>
          <p:cNvSpPr>
            <a:spLocks noGrp="1"/>
          </p:cNvSpPr>
          <p:nvPr>
            <p:ph type="title"/>
            <p:custDataLst>
              <p:tags r:id="rId2"/>
            </p:custDataLst>
          </p:nvPr>
        </p:nvSpPr>
        <p:spPr>
          <a:xfrm>
            <a:off x="1524000" y="-198020"/>
            <a:ext cx="9144000" cy="1066800"/>
          </a:xfrm>
        </p:spPr>
        <p:txBody>
          <a:bodyPr>
            <a:normAutofit/>
          </a:bodyPr>
          <a:lstStyle/>
          <a:p>
            <a:r>
              <a:rPr lang="en-US" sz="4400" dirty="0"/>
              <a:t>Sec. 1019, eff 01/05/21</a:t>
            </a:r>
          </a:p>
        </p:txBody>
      </p:sp>
      <p:sp>
        <p:nvSpPr>
          <p:cNvPr id="4" name="Slide Number Placeholder 3">
            <a:extLst>
              <a:ext uri="{FF2B5EF4-FFF2-40B4-BE49-F238E27FC236}">
                <a16:creationId xmlns:a16="http://schemas.microsoft.com/office/drawing/2014/main" id="{421CE386-FDD1-40D5-9138-C0B1764A56ED}"/>
              </a:ext>
            </a:extLst>
          </p:cNvPr>
          <p:cNvSpPr>
            <a:spLocks noGrp="1"/>
          </p:cNvSpPr>
          <p:nvPr>
            <p:ph type="sldNum" sz="quarter" idx="12"/>
            <p:custDataLst>
              <p:tags r:id="rId3"/>
            </p:custDataLst>
          </p:nvPr>
        </p:nvSpPr>
        <p:spPr>
          <a:xfrm>
            <a:off x="8458200" y="6602268"/>
            <a:ext cx="2133600" cy="331932"/>
          </a:xfrm>
        </p:spPr>
        <p:txBody>
          <a:bodyPr/>
          <a:lstStyle/>
          <a:p>
            <a:fld id="{3FE40F6C-36E6-4965-9D21-698197C3108F}" type="slidenum">
              <a:rPr lang="en-US" smtClean="0"/>
              <a:pPr/>
              <a:t>27</a:t>
            </a:fld>
            <a:endParaRPr lang="en-US" dirty="0"/>
          </a:p>
        </p:txBody>
      </p:sp>
      <p:sp>
        <p:nvSpPr>
          <p:cNvPr id="9" name="Content Placeholder 8">
            <a:extLst>
              <a:ext uri="{FF2B5EF4-FFF2-40B4-BE49-F238E27FC236}">
                <a16:creationId xmlns:a16="http://schemas.microsoft.com/office/drawing/2014/main" id="{A14F4A37-2393-4C3D-AA6C-574625558B21}"/>
              </a:ext>
            </a:extLst>
          </p:cNvPr>
          <p:cNvSpPr>
            <a:spLocks noGrp="1"/>
          </p:cNvSpPr>
          <p:nvPr>
            <p:ph idx="1"/>
            <p:custDataLst>
              <p:tags r:id="rId4"/>
            </p:custDataLst>
          </p:nvPr>
        </p:nvSpPr>
        <p:spPr>
          <a:xfrm>
            <a:off x="289932" y="868780"/>
            <a:ext cx="10378068" cy="5425240"/>
          </a:xfrm>
        </p:spPr>
        <p:txBody>
          <a:bodyPr>
            <a:normAutofit fontScale="85000" lnSpcReduction="20000"/>
          </a:bodyPr>
          <a:lstStyle/>
          <a:p>
            <a:pPr marL="0" indent="0" algn="ctr">
              <a:buNone/>
            </a:pPr>
            <a:r>
              <a:rPr lang="en-US" sz="3100" b="1" dirty="0">
                <a:solidFill>
                  <a:srgbClr val="003366"/>
                </a:solidFill>
                <a:latin typeface="Arial" panose="020B0604020202020204" pitchFamily="34" charset="0"/>
                <a:cs typeface="Arial" panose="020B0604020202020204" pitchFamily="34" charset="0"/>
              </a:rPr>
              <a:t>Overpayments to eligible persons or Veterans</a:t>
            </a:r>
            <a:r>
              <a:rPr lang="en-US" sz="3100" dirty="0">
                <a:solidFill>
                  <a:srgbClr val="003366"/>
                </a:solidFill>
                <a:latin typeface="Arial" panose="020B0604020202020204" pitchFamily="34" charset="0"/>
                <a:cs typeface="Arial" panose="020B0604020202020204" pitchFamily="34" charset="0"/>
              </a:rPr>
              <a:t> </a:t>
            </a:r>
          </a:p>
          <a:p>
            <a:pPr marL="0" indent="0">
              <a:buNone/>
            </a:pPr>
            <a:endParaRPr lang="en-US" sz="3100" b="1" dirty="0">
              <a:solidFill>
                <a:srgbClr val="003366"/>
              </a:solidFill>
              <a:latin typeface="Arial" panose="020B0604020202020204" pitchFamily="34" charset="0"/>
              <a:cs typeface="Arial" panose="020B0604020202020204" pitchFamily="34" charset="0"/>
            </a:endParaRPr>
          </a:p>
          <a:p>
            <a:r>
              <a:rPr lang="en-US" sz="3100" dirty="0">
                <a:solidFill>
                  <a:srgbClr val="003366"/>
                </a:solidFill>
                <a:latin typeface="Arial" panose="020B0604020202020204" pitchFamily="34" charset="0"/>
                <a:cs typeface="Arial" panose="020B0604020202020204" pitchFamily="34" charset="0"/>
              </a:rPr>
              <a:t>Schools and training facilities are financially responsible, </a:t>
            </a:r>
            <a:r>
              <a:rPr lang="en-US" sz="3100" u="sng" dirty="0">
                <a:solidFill>
                  <a:srgbClr val="003366"/>
                </a:solidFill>
                <a:latin typeface="Arial" panose="020B0604020202020204" pitchFamily="34" charset="0"/>
                <a:cs typeface="Arial" panose="020B0604020202020204" pitchFamily="34" charset="0"/>
              </a:rPr>
              <a:t>instead of the student</a:t>
            </a:r>
            <a:r>
              <a:rPr lang="en-US" sz="3100" dirty="0">
                <a:solidFill>
                  <a:srgbClr val="003366"/>
                </a:solidFill>
                <a:latin typeface="Arial" panose="020B0604020202020204" pitchFamily="34" charset="0"/>
                <a:cs typeface="Arial" panose="020B0604020202020204" pitchFamily="34" charset="0"/>
              </a:rPr>
              <a:t>, for benefits paid directly to educational institutions</a:t>
            </a:r>
          </a:p>
          <a:p>
            <a:pPr lvl="1"/>
            <a:r>
              <a:rPr lang="en-US" sz="3100" dirty="0">
                <a:solidFill>
                  <a:srgbClr val="003366"/>
                </a:solidFill>
                <a:latin typeface="Arial" panose="020B0604020202020204" pitchFamily="34" charset="0"/>
                <a:cs typeface="Arial" panose="020B0604020202020204" pitchFamily="34" charset="0"/>
              </a:rPr>
              <a:t>Pursuant to</a:t>
            </a:r>
          </a:p>
          <a:p>
            <a:pPr lvl="2"/>
            <a:r>
              <a:rPr lang="en-US" sz="3100" dirty="0">
                <a:solidFill>
                  <a:srgbClr val="003366"/>
                </a:solidFill>
                <a:latin typeface="Arial" panose="020B0604020202020204" pitchFamily="34" charset="0"/>
                <a:cs typeface="Arial" panose="020B0604020202020204" pitchFamily="34" charset="0"/>
              </a:rPr>
              <a:t>The Post-9/11 GI Bill for tuition and fees</a:t>
            </a:r>
          </a:p>
          <a:p>
            <a:pPr lvl="2"/>
            <a:r>
              <a:rPr lang="en-US" sz="3100" dirty="0">
                <a:solidFill>
                  <a:srgbClr val="003366"/>
                </a:solidFill>
                <a:latin typeface="Arial" panose="020B0604020202020204" pitchFamily="34" charset="0"/>
                <a:cs typeface="Arial" panose="020B0604020202020204" pitchFamily="34" charset="0"/>
              </a:rPr>
              <a:t>The Post-9/11 GI Bill under the Yellow Ribbon Program</a:t>
            </a:r>
          </a:p>
          <a:p>
            <a:pPr lvl="2">
              <a:spcAft>
                <a:spcPts val="1200"/>
              </a:spcAft>
            </a:pPr>
            <a:r>
              <a:rPr lang="en-US" sz="3100" dirty="0">
                <a:solidFill>
                  <a:srgbClr val="003366"/>
                </a:solidFill>
                <a:latin typeface="Arial" panose="020B0604020202020204" pitchFamily="34" charset="0"/>
                <a:cs typeface="Arial" panose="020B0604020202020204" pitchFamily="34" charset="0"/>
              </a:rPr>
              <a:t>Advance payments of initial education assistance</a:t>
            </a:r>
          </a:p>
          <a:p>
            <a:pPr marL="914400" lvl="2" indent="0">
              <a:spcAft>
                <a:spcPts val="1200"/>
              </a:spcAft>
              <a:buNone/>
            </a:pPr>
            <a:endParaRPr lang="en-US" sz="2600" dirty="0">
              <a:solidFill>
                <a:srgbClr val="003366"/>
              </a:solidFill>
              <a:latin typeface="Arial" panose="020B0604020202020204" pitchFamily="34" charset="0"/>
              <a:cs typeface="Arial" panose="020B0604020202020204" pitchFamily="34" charset="0"/>
            </a:endParaRPr>
          </a:p>
          <a:p>
            <a:pPr marL="400050"/>
            <a:r>
              <a:rPr lang="en-US" sz="3100" dirty="0">
                <a:solidFill>
                  <a:srgbClr val="003366"/>
                </a:solidFill>
                <a:latin typeface="Arial" panose="020B0604020202020204" pitchFamily="34" charset="0"/>
                <a:cs typeface="Arial" panose="020B0604020202020204" pitchFamily="34" charset="0"/>
              </a:rPr>
              <a:t>Overpayments will be assigned without consideration whether the result was because of willful neglect or negligent failure of the school.</a:t>
            </a:r>
          </a:p>
          <a:p>
            <a:pPr marL="57150" indent="0">
              <a:buNone/>
            </a:pPr>
            <a:r>
              <a:rPr lang="en-US" sz="2600" dirty="0">
                <a:solidFill>
                  <a:srgbClr val="003366"/>
                </a:solidFill>
                <a:latin typeface="Arial" panose="020B0604020202020204" pitchFamily="34" charset="0"/>
                <a:cs typeface="Arial" panose="020B0604020202020204" pitchFamily="34" charset="0"/>
              </a:rPr>
              <a:t>                   </a:t>
            </a:r>
            <a:endParaRPr lang="en-US" sz="2500" dirty="0">
              <a:solidFill>
                <a:srgbClr val="003366"/>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425425337"/>
      </p:ext>
    </p:extLst>
  </p:cSld>
  <p:clrMapOvr>
    <a:masterClrMapping/>
  </p:clrMapOvr>
  <mc:AlternateContent xmlns:mc="http://schemas.openxmlformats.org/markup-compatibility/2006" xmlns:p14="http://schemas.microsoft.com/office/powerpoint/2010/main">
    <mc:Choice Requires="p14">
      <p:transition spd="slow" p14:dur="2000" advTm="33154"/>
    </mc:Choice>
    <mc:Fallback xmlns="">
      <p:transition spd="slow" advTm="33154"/>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2F22-90E5-4DF2-9A75-53884C5925CA}"/>
              </a:ext>
            </a:extLst>
          </p:cNvPr>
          <p:cNvSpPr>
            <a:spLocks noGrp="1"/>
          </p:cNvSpPr>
          <p:nvPr>
            <p:ph type="title"/>
            <p:custDataLst>
              <p:tags r:id="rId2"/>
            </p:custDataLst>
          </p:nvPr>
        </p:nvSpPr>
        <p:spPr>
          <a:xfrm>
            <a:off x="1524000" y="-198020"/>
            <a:ext cx="9144000" cy="1066800"/>
          </a:xfrm>
        </p:spPr>
        <p:txBody>
          <a:bodyPr>
            <a:normAutofit/>
          </a:bodyPr>
          <a:lstStyle/>
          <a:p>
            <a:r>
              <a:rPr lang="en-US" sz="4400" dirty="0"/>
              <a:t>Sec. 1020, eff 08/01/21</a:t>
            </a:r>
          </a:p>
        </p:txBody>
      </p:sp>
      <p:sp>
        <p:nvSpPr>
          <p:cNvPr id="4" name="Slide Number Placeholder 3">
            <a:extLst>
              <a:ext uri="{FF2B5EF4-FFF2-40B4-BE49-F238E27FC236}">
                <a16:creationId xmlns:a16="http://schemas.microsoft.com/office/drawing/2014/main" id="{421CE386-FDD1-40D5-9138-C0B1764A56ED}"/>
              </a:ext>
            </a:extLst>
          </p:cNvPr>
          <p:cNvSpPr>
            <a:spLocks noGrp="1"/>
          </p:cNvSpPr>
          <p:nvPr>
            <p:ph type="sldNum" sz="quarter" idx="12"/>
            <p:custDataLst>
              <p:tags r:id="rId3"/>
            </p:custDataLst>
          </p:nvPr>
        </p:nvSpPr>
        <p:spPr>
          <a:xfrm>
            <a:off x="8458200" y="6602268"/>
            <a:ext cx="2133600" cy="331932"/>
          </a:xfrm>
        </p:spPr>
        <p:txBody>
          <a:bodyPr/>
          <a:lstStyle/>
          <a:p>
            <a:fld id="{3FE40F6C-36E6-4965-9D21-698197C3108F}" type="slidenum">
              <a:rPr lang="en-US" smtClean="0"/>
              <a:pPr/>
              <a:t>28</a:t>
            </a:fld>
            <a:endParaRPr lang="en-US" dirty="0"/>
          </a:p>
        </p:txBody>
      </p:sp>
      <p:sp>
        <p:nvSpPr>
          <p:cNvPr id="9" name="Content Placeholder 8">
            <a:extLst>
              <a:ext uri="{FF2B5EF4-FFF2-40B4-BE49-F238E27FC236}">
                <a16:creationId xmlns:a16="http://schemas.microsoft.com/office/drawing/2014/main" id="{A14F4A37-2393-4C3D-AA6C-574625558B21}"/>
              </a:ext>
            </a:extLst>
          </p:cNvPr>
          <p:cNvSpPr>
            <a:spLocks noGrp="1"/>
          </p:cNvSpPr>
          <p:nvPr>
            <p:ph idx="1"/>
            <p:custDataLst>
              <p:tags r:id="rId4"/>
            </p:custDataLst>
          </p:nvPr>
        </p:nvSpPr>
        <p:spPr>
          <a:xfrm>
            <a:off x="906966" y="868780"/>
            <a:ext cx="10378068" cy="5425240"/>
          </a:xfrm>
        </p:spPr>
        <p:txBody>
          <a:bodyPr>
            <a:normAutofit fontScale="85000" lnSpcReduction="20000"/>
          </a:bodyPr>
          <a:lstStyle/>
          <a:p>
            <a:pPr marL="0" indent="0" algn="ctr">
              <a:buNone/>
            </a:pPr>
            <a:r>
              <a:rPr lang="en-US" sz="3100" b="1" dirty="0">
                <a:solidFill>
                  <a:srgbClr val="003366"/>
                </a:solidFill>
                <a:latin typeface="Arial" panose="020B0604020202020204" pitchFamily="34" charset="0"/>
                <a:cs typeface="Arial" panose="020B0604020202020204" pitchFamily="34" charset="0"/>
              </a:rPr>
              <a:t>Improvements to limitation on certain advertising, sales, and enrollment practices</a:t>
            </a:r>
          </a:p>
          <a:p>
            <a:pPr marL="0" indent="0" algn="ctr">
              <a:buNone/>
            </a:pPr>
            <a:endParaRPr lang="en-US" sz="3100" b="1" dirty="0">
              <a:solidFill>
                <a:srgbClr val="003366"/>
              </a:solidFill>
              <a:latin typeface="Arial" panose="020B0604020202020204" pitchFamily="34" charset="0"/>
              <a:cs typeface="Arial" panose="020B0604020202020204" pitchFamily="34" charset="0"/>
            </a:endParaRPr>
          </a:p>
          <a:p>
            <a:r>
              <a:rPr lang="en-US" sz="3100" dirty="0">
                <a:solidFill>
                  <a:srgbClr val="003366"/>
                </a:solidFill>
                <a:latin typeface="Arial" panose="020B0604020202020204" pitchFamily="34" charset="0"/>
                <a:cs typeface="Arial" panose="020B0604020202020204" pitchFamily="34" charset="0"/>
              </a:rPr>
              <a:t>This section provides greater detail on the limitations on the type of advertising, sales, and marketing that schools can undertake and remain eligible for GI Bill® funds. The new standards would align VA with those applicable for the schools participating in the Federal Student Aid program. This section would also create a tiered penalty system for institutions that do not comply with the law and sets up a mechanism for institutions to work with the SAAs and the VA on coming back into compliance. It also places the decision authority with the Under Secretary for Benefits, with an appeal to the Secretary of Veterans Affairs. These decision authorities are non-delegable and not subject to appeal to the Board of Veterans Appeals.</a:t>
            </a:r>
            <a:r>
              <a:rPr lang="en-US" sz="2600" dirty="0">
                <a:solidFill>
                  <a:srgbClr val="003366"/>
                </a:solidFill>
                <a:latin typeface="Arial" panose="020B0604020202020204" pitchFamily="34" charset="0"/>
                <a:cs typeface="Arial" panose="020B0604020202020204" pitchFamily="34" charset="0"/>
              </a:rPr>
              <a:t>                   </a:t>
            </a:r>
            <a:endParaRPr lang="en-US" sz="2500" dirty="0">
              <a:solidFill>
                <a:srgbClr val="003366"/>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734796918"/>
      </p:ext>
    </p:extLst>
  </p:cSld>
  <p:clrMapOvr>
    <a:masterClrMapping/>
  </p:clrMapOvr>
  <mc:AlternateContent xmlns:mc="http://schemas.openxmlformats.org/markup-compatibility/2006" xmlns:p14="http://schemas.microsoft.com/office/powerpoint/2010/main">
    <mc:Choice Requires="p14">
      <p:transition spd="slow" p14:dur="2000" advTm="33154"/>
    </mc:Choice>
    <mc:Fallback xmlns="">
      <p:transition spd="slow" advTm="33154"/>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2F22-90E5-4DF2-9A75-53884C5925CA}"/>
              </a:ext>
            </a:extLst>
          </p:cNvPr>
          <p:cNvSpPr>
            <a:spLocks noGrp="1"/>
          </p:cNvSpPr>
          <p:nvPr>
            <p:ph type="title"/>
            <p:custDataLst>
              <p:tags r:id="rId2"/>
            </p:custDataLst>
          </p:nvPr>
        </p:nvSpPr>
        <p:spPr>
          <a:xfrm>
            <a:off x="1524000" y="-198020"/>
            <a:ext cx="9144000" cy="1066800"/>
          </a:xfrm>
        </p:spPr>
        <p:txBody>
          <a:bodyPr>
            <a:normAutofit/>
          </a:bodyPr>
          <a:lstStyle/>
          <a:p>
            <a:r>
              <a:rPr lang="en-US" sz="4400" dirty="0"/>
              <a:t>Sec. 1021, eff 08/01/21</a:t>
            </a:r>
          </a:p>
        </p:txBody>
      </p:sp>
      <p:sp>
        <p:nvSpPr>
          <p:cNvPr id="4" name="Slide Number Placeholder 3">
            <a:extLst>
              <a:ext uri="{FF2B5EF4-FFF2-40B4-BE49-F238E27FC236}">
                <a16:creationId xmlns:a16="http://schemas.microsoft.com/office/drawing/2014/main" id="{421CE386-FDD1-40D5-9138-C0B1764A56ED}"/>
              </a:ext>
            </a:extLst>
          </p:cNvPr>
          <p:cNvSpPr>
            <a:spLocks noGrp="1"/>
          </p:cNvSpPr>
          <p:nvPr>
            <p:ph type="sldNum" sz="quarter" idx="12"/>
            <p:custDataLst>
              <p:tags r:id="rId3"/>
            </p:custDataLst>
          </p:nvPr>
        </p:nvSpPr>
        <p:spPr>
          <a:xfrm>
            <a:off x="8458200" y="6602268"/>
            <a:ext cx="2133600" cy="331932"/>
          </a:xfrm>
        </p:spPr>
        <p:txBody>
          <a:bodyPr/>
          <a:lstStyle/>
          <a:p>
            <a:fld id="{3FE40F6C-36E6-4965-9D21-698197C3108F}" type="slidenum">
              <a:rPr lang="en-US" smtClean="0"/>
              <a:pPr/>
              <a:t>29</a:t>
            </a:fld>
            <a:endParaRPr lang="en-US" dirty="0"/>
          </a:p>
        </p:txBody>
      </p:sp>
      <p:sp>
        <p:nvSpPr>
          <p:cNvPr id="9" name="Content Placeholder 8">
            <a:extLst>
              <a:ext uri="{FF2B5EF4-FFF2-40B4-BE49-F238E27FC236}">
                <a16:creationId xmlns:a16="http://schemas.microsoft.com/office/drawing/2014/main" id="{A14F4A37-2393-4C3D-AA6C-574625558B21}"/>
              </a:ext>
            </a:extLst>
          </p:cNvPr>
          <p:cNvSpPr>
            <a:spLocks noGrp="1"/>
          </p:cNvSpPr>
          <p:nvPr>
            <p:ph idx="1"/>
            <p:custDataLst>
              <p:tags r:id="rId4"/>
            </p:custDataLst>
          </p:nvPr>
        </p:nvSpPr>
        <p:spPr>
          <a:xfrm>
            <a:off x="906966" y="868780"/>
            <a:ext cx="10378068" cy="5425240"/>
          </a:xfrm>
        </p:spPr>
        <p:txBody>
          <a:bodyPr>
            <a:normAutofit/>
          </a:bodyPr>
          <a:lstStyle/>
          <a:p>
            <a:pPr marL="0" indent="0" algn="ctr">
              <a:buNone/>
            </a:pPr>
            <a:r>
              <a:rPr lang="en-US" sz="3100" b="1" dirty="0">
                <a:solidFill>
                  <a:srgbClr val="003366"/>
                </a:solidFill>
                <a:latin typeface="Arial" panose="020B0604020202020204" pitchFamily="34" charset="0"/>
                <a:cs typeface="Arial" panose="020B0604020202020204" pitchFamily="34" charset="0"/>
              </a:rPr>
              <a:t>Charge to entitlement to educational assistance for individuals who do not transfer credits from certain closed or disapproved programs of education</a:t>
            </a:r>
          </a:p>
          <a:p>
            <a:r>
              <a:rPr lang="en-US" sz="3100" dirty="0">
                <a:solidFill>
                  <a:srgbClr val="003366"/>
                </a:solidFill>
                <a:latin typeface="Arial" panose="020B0604020202020204" pitchFamily="34" charset="0"/>
                <a:cs typeface="Arial" panose="020B0604020202020204" pitchFamily="34" charset="0"/>
              </a:rPr>
              <a:t>This section adds to the VA’s authority to restore GI Bill® entitlement to eligible students who lose credit due to school closure or disapproval. The VA is now able to restore entitlement for the entire program of education, not just the last term, quarter or semester, if the student is not able to transfer at least 12 credits to a new school.</a:t>
            </a:r>
            <a:endParaRPr lang="en-US" sz="2500" dirty="0">
              <a:solidFill>
                <a:srgbClr val="003366"/>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082475090"/>
      </p:ext>
    </p:extLst>
  </p:cSld>
  <p:clrMapOvr>
    <a:masterClrMapping/>
  </p:clrMapOvr>
  <mc:AlternateContent xmlns:mc="http://schemas.openxmlformats.org/markup-compatibility/2006" xmlns:p14="http://schemas.microsoft.com/office/powerpoint/2010/main">
    <mc:Choice Requires="p14">
      <p:transition spd="slow" p14:dur="2000" advTm="33154"/>
    </mc:Choice>
    <mc:Fallback xmlns="">
      <p:transition spd="slow" advTm="3315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3C97-3A07-431C-9054-3DFC3F878658}"/>
              </a:ext>
            </a:extLst>
          </p:cNvPr>
          <p:cNvSpPr>
            <a:spLocks noGrp="1"/>
          </p:cNvSpPr>
          <p:nvPr>
            <p:ph type="title"/>
            <p:custDataLst>
              <p:tags r:id="rId2"/>
            </p:custDataLst>
          </p:nvPr>
        </p:nvSpPr>
        <p:spPr>
          <a:xfrm>
            <a:off x="1524000" y="-102870"/>
            <a:ext cx="9144000" cy="1066800"/>
          </a:xfrm>
        </p:spPr>
        <p:txBody>
          <a:bodyPr anchor="t">
            <a:normAutofit/>
          </a:bodyPr>
          <a:lstStyle/>
          <a:p>
            <a:r>
              <a:rPr lang="en-US" sz="4400" dirty="0"/>
              <a:t>Lesson Objectives</a:t>
            </a:r>
            <a:endParaRPr lang="en-US" sz="3200" dirty="0"/>
          </a:p>
        </p:txBody>
      </p:sp>
      <p:sp>
        <p:nvSpPr>
          <p:cNvPr id="3" name="Content Placeholder 2">
            <a:extLst>
              <a:ext uri="{FF2B5EF4-FFF2-40B4-BE49-F238E27FC236}">
                <a16:creationId xmlns:a16="http://schemas.microsoft.com/office/drawing/2014/main" id="{8EF76FA2-9ACE-46A7-9718-1BEE3694D67D}"/>
              </a:ext>
            </a:extLst>
          </p:cNvPr>
          <p:cNvSpPr>
            <a:spLocks noGrp="1"/>
          </p:cNvSpPr>
          <p:nvPr>
            <p:ph idx="1"/>
            <p:custDataLst>
              <p:tags r:id="rId3"/>
            </p:custDataLst>
          </p:nvPr>
        </p:nvSpPr>
        <p:spPr>
          <a:xfrm>
            <a:off x="512956" y="842475"/>
            <a:ext cx="10917044" cy="4526280"/>
          </a:xfrm>
        </p:spPr>
        <p:txBody>
          <a:bodyPr>
            <a:normAutofit/>
          </a:bodyPr>
          <a:lstStyle/>
          <a:p>
            <a:pPr marL="0" indent="0">
              <a:buNone/>
            </a:pPr>
            <a:r>
              <a:rPr lang="en-US" sz="2400" dirty="0">
                <a:solidFill>
                  <a:srgbClr val="003366"/>
                </a:solidFill>
                <a:latin typeface="Arial" panose="020B0604020202020204" pitchFamily="34" charset="0"/>
                <a:cs typeface="Arial" panose="020B0604020202020204" pitchFamily="34" charset="0"/>
              </a:rPr>
              <a:t>At the end of today’s lesson, you will understand:</a:t>
            </a:r>
          </a:p>
          <a:p>
            <a:pPr marL="0" indent="0">
              <a:buNone/>
            </a:pPr>
            <a:endParaRPr lang="en-US" sz="2400" dirty="0">
              <a:solidFill>
                <a:srgbClr val="003366"/>
              </a:solidFill>
              <a:latin typeface="Arial" panose="020B0604020202020204" pitchFamily="34" charset="0"/>
              <a:cs typeface="Arial" panose="020B0604020202020204" pitchFamily="34" charset="0"/>
            </a:endParaRPr>
          </a:p>
          <a:p>
            <a:r>
              <a:rPr lang="en-US" sz="2400" dirty="0">
                <a:solidFill>
                  <a:srgbClr val="003366"/>
                </a:solidFill>
                <a:latin typeface="Arial" panose="020B0604020202020204" pitchFamily="34" charset="0"/>
                <a:cs typeface="Arial" panose="020B0604020202020204" pitchFamily="34" charset="0"/>
              </a:rPr>
              <a:t>General facts about PL 116-315 </a:t>
            </a:r>
          </a:p>
          <a:p>
            <a:endParaRPr lang="en-US" sz="2400" dirty="0">
              <a:solidFill>
                <a:srgbClr val="003366"/>
              </a:solidFill>
              <a:latin typeface="Arial" panose="020B0604020202020204" pitchFamily="34" charset="0"/>
              <a:cs typeface="Arial" panose="020B0604020202020204" pitchFamily="34" charset="0"/>
            </a:endParaRPr>
          </a:p>
          <a:p>
            <a:r>
              <a:rPr lang="en-US" sz="2400" dirty="0">
                <a:solidFill>
                  <a:srgbClr val="003366"/>
                </a:solidFill>
                <a:latin typeface="Arial" panose="020B0604020202020204" pitchFamily="34" charset="0"/>
                <a:cs typeface="Arial" panose="020B0604020202020204" pitchFamily="34" charset="0"/>
              </a:rPr>
              <a:t>Key impacts of Date of Enactment (DOE) provisions </a:t>
            </a:r>
          </a:p>
        </p:txBody>
      </p:sp>
      <p:sp>
        <p:nvSpPr>
          <p:cNvPr id="4" name="Slide Number Placeholder 3">
            <a:extLst>
              <a:ext uri="{FF2B5EF4-FFF2-40B4-BE49-F238E27FC236}">
                <a16:creationId xmlns:a16="http://schemas.microsoft.com/office/drawing/2014/main" id="{BF2B5374-5478-483B-B36E-A4F6361CC5AC}"/>
              </a:ext>
            </a:extLst>
          </p:cNvPr>
          <p:cNvSpPr>
            <a:spLocks noGrp="1"/>
          </p:cNvSpPr>
          <p:nvPr>
            <p:ph type="sldNum" sz="quarter" idx="12"/>
            <p:custDataLst>
              <p:tags r:id="rId4"/>
            </p:custDataLst>
          </p:nvPr>
        </p:nvSpPr>
        <p:spPr>
          <a:xfrm>
            <a:off x="8458200" y="6602268"/>
            <a:ext cx="2133600" cy="331932"/>
          </a:xfrm>
        </p:spPr>
        <p:txBody>
          <a:bodyPr/>
          <a:lstStyle/>
          <a:p>
            <a:fld id="{3FE40F6C-36E6-4965-9D21-698197C3108F}" type="slidenum">
              <a:rPr lang="en-US" smtClean="0"/>
              <a:pPr/>
              <a:t>3</a:t>
            </a:fld>
            <a:endParaRPr lang="en-US" dirty="0"/>
          </a:p>
        </p:txBody>
      </p:sp>
    </p:spTree>
    <p:custDataLst>
      <p:tags r:id="rId1"/>
    </p:custDataLst>
    <p:extLst>
      <p:ext uri="{BB962C8B-B14F-4D97-AF65-F5344CB8AC3E}">
        <p14:creationId xmlns:p14="http://schemas.microsoft.com/office/powerpoint/2010/main" val="1591022454"/>
      </p:ext>
    </p:extLst>
  </p:cSld>
  <p:clrMapOvr>
    <a:masterClrMapping/>
  </p:clrMapOvr>
  <mc:AlternateContent xmlns:mc="http://schemas.openxmlformats.org/markup-compatibility/2006" xmlns:p14="http://schemas.microsoft.com/office/powerpoint/2010/main">
    <mc:Choice Requires="p14">
      <p:transition spd="slow" p14:dur="2000" advTm="16964"/>
    </mc:Choice>
    <mc:Fallback xmlns="">
      <p:transition spd="slow" advTm="16964"/>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2F22-90E5-4DF2-9A75-53884C5925CA}"/>
              </a:ext>
            </a:extLst>
          </p:cNvPr>
          <p:cNvSpPr>
            <a:spLocks noGrp="1"/>
          </p:cNvSpPr>
          <p:nvPr>
            <p:ph type="title"/>
            <p:custDataLst>
              <p:tags r:id="rId2"/>
            </p:custDataLst>
          </p:nvPr>
        </p:nvSpPr>
        <p:spPr>
          <a:xfrm>
            <a:off x="1524000" y="-242911"/>
            <a:ext cx="9144000" cy="1066800"/>
          </a:xfrm>
        </p:spPr>
        <p:txBody>
          <a:bodyPr>
            <a:normAutofit/>
          </a:bodyPr>
          <a:lstStyle/>
          <a:p>
            <a:r>
              <a:rPr lang="en-US" sz="4400" dirty="0"/>
              <a:t>Sec. 1022, eff 01/05/21</a:t>
            </a:r>
          </a:p>
        </p:txBody>
      </p:sp>
      <p:sp>
        <p:nvSpPr>
          <p:cNvPr id="4" name="Slide Number Placeholder 3">
            <a:extLst>
              <a:ext uri="{FF2B5EF4-FFF2-40B4-BE49-F238E27FC236}">
                <a16:creationId xmlns:a16="http://schemas.microsoft.com/office/drawing/2014/main" id="{421CE386-FDD1-40D5-9138-C0B1764A56ED}"/>
              </a:ext>
            </a:extLst>
          </p:cNvPr>
          <p:cNvSpPr>
            <a:spLocks noGrp="1"/>
          </p:cNvSpPr>
          <p:nvPr>
            <p:ph type="sldNum" sz="quarter" idx="12"/>
            <p:custDataLst>
              <p:tags r:id="rId3"/>
            </p:custDataLst>
          </p:nvPr>
        </p:nvSpPr>
        <p:spPr>
          <a:xfrm>
            <a:off x="8458200" y="6602268"/>
            <a:ext cx="2133600" cy="331932"/>
          </a:xfrm>
        </p:spPr>
        <p:txBody>
          <a:bodyPr/>
          <a:lstStyle/>
          <a:p>
            <a:fld id="{3FE40F6C-36E6-4965-9D21-698197C3108F}" type="slidenum">
              <a:rPr lang="en-US" smtClean="0"/>
              <a:pPr/>
              <a:t>30</a:t>
            </a:fld>
            <a:endParaRPr lang="en-US" dirty="0"/>
          </a:p>
        </p:txBody>
      </p:sp>
      <p:sp>
        <p:nvSpPr>
          <p:cNvPr id="9" name="Content Placeholder 8">
            <a:extLst>
              <a:ext uri="{FF2B5EF4-FFF2-40B4-BE49-F238E27FC236}">
                <a16:creationId xmlns:a16="http://schemas.microsoft.com/office/drawing/2014/main" id="{A14F4A37-2393-4C3D-AA6C-574625558B21}"/>
              </a:ext>
            </a:extLst>
          </p:cNvPr>
          <p:cNvSpPr>
            <a:spLocks noGrp="1"/>
          </p:cNvSpPr>
          <p:nvPr>
            <p:ph idx="1"/>
            <p:custDataLst>
              <p:tags r:id="rId4"/>
            </p:custDataLst>
          </p:nvPr>
        </p:nvSpPr>
        <p:spPr>
          <a:xfrm>
            <a:off x="670932" y="823889"/>
            <a:ext cx="10850136" cy="4526280"/>
          </a:xfrm>
        </p:spPr>
        <p:txBody>
          <a:bodyPr>
            <a:normAutofit/>
          </a:bodyPr>
          <a:lstStyle/>
          <a:p>
            <a:pPr marL="0" indent="0" algn="ctr">
              <a:buNone/>
            </a:pPr>
            <a:r>
              <a:rPr lang="en-US" sz="2400" b="1" dirty="0">
                <a:solidFill>
                  <a:srgbClr val="003366"/>
                </a:solidFill>
                <a:latin typeface="Arial" panose="020B0604020202020204" pitchFamily="34" charset="0"/>
                <a:cs typeface="Arial" panose="020B0604020202020204" pitchFamily="34" charset="0"/>
              </a:rPr>
              <a:t>For-profit educational institutions that convert to nonprofit educational institutions</a:t>
            </a:r>
            <a:r>
              <a:rPr lang="en-US" sz="2400" dirty="0">
                <a:solidFill>
                  <a:srgbClr val="003366"/>
                </a:solidFill>
                <a:latin typeface="Arial" panose="020B0604020202020204" pitchFamily="34" charset="0"/>
                <a:cs typeface="Arial" panose="020B0604020202020204" pitchFamily="34" charset="0"/>
              </a:rPr>
              <a:t> </a:t>
            </a:r>
          </a:p>
          <a:p>
            <a:pPr marL="0" indent="0" algn="ctr">
              <a:buNone/>
            </a:pPr>
            <a:endParaRPr lang="en-US" sz="2400" b="1" dirty="0">
              <a:solidFill>
                <a:srgbClr val="003366"/>
              </a:solidFill>
              <a:latin typeface="Arial" panose="020B0604020202020204" pitchFamily="34" charset="0"/>
              <a:cs typeface="Arial" panose="020B0604020202020204" pitchFamily="34" charset="0"/>
            </a:endParaRPr>
          </a:p>
          <a:p>
            <a:pPr marL="0" indent="0">
              <a:buNone/>
            </a:pPr>
            <a:r>
              <a:rPr lang="en-US" sz="2400" dirty="0">
                <a:solidFill>
                  <a:srgbClr val="003366"/>
                </a:solidFill>
                <a:latin typeface="Arial" panose="020B0604020202020204" pitchFamily="34" charset="0"/>
                <a:cs typeface="Arial" panose="020B0604020202020204" pitchFamily="34" charset="0"/>
              </a:rPr>
              <a:t>Institutions are required to receive annual risk-based surveys for a period of three years after converting to a non-profit institution</a:t>
            </a:r>
          </a:p>
          <a:p>
            <a:pPr marL="0" indent="0">
              <a:buNone/>
            </a:pPr>
            <a:endParaRPr lang="en-US" sz="2400" dirty="0">
              <a:solidFill>
                <a:srgbClr val="003366"/>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966562067"/>
      </p:ext>
    </p:extLst>
  </p:cSld>
  <p:clrMapOvr>
    <a:masterClrMapping/>
  </p:clrMapOvr>
  <mc:AlternateContent xmlns:mc="http://schemas.openxmlformats.org/markup-compatibility/2006" xmlns:p14="http://schemas.microsoft.com/office/powerpoint/2010/main">
    <mc:Choice Requires="p14">
      <p:transition spd="slow" p14:dur="2000" advTm="25601"/>
    </mc:Choice>
    <mc:Fallback xmlns="">
      <p:transition spd="slow" advTm="25601"/>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2F22-90E5-4DF2-9A75-53884C5925CA}"/>
              </a:ext>
            </a:extLst>
          </p:cNvPr>
          <p:cNvSpPr>
            <a:spLocks noGrp="1"/>
          </p:cNvSpPr>
          <p:nvPr>
            <p:ph type="title"/>
            <p:custDataLst>
              <p:tags r:id="rId2"/>
            </p:custDataLst>
          </p:nvPr>
        </p:nvSpPr>
        <p:spPr>
          <a:xfrm>
            <a:off x="1524000" y="-242911"/>
            <a:ext cx="9144000" cy="1066800"/>
          </a:xfrm>
        </p:spPr>
        <p:txBody>
          <a:bodyPr>
            <a:normAutofit/>
          </a:bodyPr>
          <a:lstStyle/>
          <a:p>
            <a:r>
              <a:rPr lang="en-US" sz="4400" dirty="0"/>
              <a:t>Sec. 1023, eff 01/05/21</a:t>
            </a:r>
          </a:p>
        </p:txBody>
      </p:sp>
      <p:sp>
        <p:nvSpPr>
          <p:cNvPr id="4" name="Slide Number Placeholder 3">
            <a:extLst>
              <a:ext uri="{FF2B5EF4-FFF2-40B4-BE49-F238E27FC236}">
                <a16:creationId xmlns:a16="http://schemas.microsoft.com/office/drawing/2014/main" id="{421CE386-FDD1-40D5-9138-C0B1764A56ED}"/>
              </a:ext>
            </a:extLst>
          </p:cNvPr>
          <p:cNvSpPr>
            <a:spLocks noGrp="1"/>
          </p:cNvSpPr>
          <p:nvPr>
            <p:ph type="sldNum" sz="quarter" idx="12"/>
            <p:custDataLst>
              <p:tags r:id="rId3"/>
            </p:custDataLst>
          </p:nvPr>
        </p:nvSpPr>
        <p:spPr>
          <a:xfrm>
            <a:off x="8458200" y="6602268"/>
            <a:ext cx="2133600" cy="331932"/>
          </a:xfrm>
        </p:spPr>
        <p:txBody>
          <a:bodyPr/>
          <a:lstStyle/>
          <a:p>
            <a:fld id="{3FE40F6C-36E6-4965-9D21-698197C3108F}" type="slidenum">
              <a:rPr lang="en-US" smtClean="0"/>
              <a:pPr/>
              <a:t>31</a:t>
            </a:fld>
            <a:endParaRPr lang="en-US" dirty="0"/>
          </a:p>
        </p:txBody>
      </p:sp>
      <p:sp>
        <p:nvSpPr>
          <p:cNvPr id="9" name="Content Placeholder 8">
            <a:extLst>
              <a:ext uri="{FF2B5EF4-FFF2-40B4-BE49-F238E27FC236}">
                <a16:creationId xmlns:a16="http://schemas.microsoft.com/office/drawing/2014/main" id="{A14F4A37-2393-4C3D-AA6C-574625558B21}"/>
              </a:ext>
            </a:extLst>
          </p:cNvPr>
          <p:cNvSpPr>
            <a:spLocks noGrp="1"/>
          </p:cNvSpPr>
          <p:nvPr>
            <p:ph idx="1"/>
            <p:custDataLst>
              <p:tags r:id="rId4"/>
            </p:custDataLst>
          </p:nvPr>
        </p:nvSpPr>
        <p:spPr>
          <a:xfrm>
            <a:off x="347546" y="943671"/>
            <a:ext cx="11496908" cy="4526280"/>
          </a:xfrm>
        </p:spPr>
        <p:txBody>
          <a:bodyPr>
            <a:normAutofit/>
          </a:bodyPr>
          <a:lstStyle/>
          <a:p>
            <a:pPr marL="0" indent="0" algn="ctr" fontAlgn="base">
              <a:buNone/>
            </a:pPr>
            <a:r>
              <a:rPr lang="en-US" sz="2400" b="1" dirty="0">
                <a:solidFill>
                  <a:srgbClr val="003366"/>
                </a:solidFill>
                <a:latin typeface="Arial" panose="020B0604020202020204" pitchFamily="34" charset="0"/>
                <a:cs typeface="Arial" panose="020B0604020202020204" pitchFamily="34" charset="0"/>
              </a:rPr>
              <a:t>Authority for SAAs to conduct outreach activities</a:t>
            </a:r>
            <a:r>
              <a:rPr lang="en-US" sz="2400" dirty="0">
                <a:solidFill>
                  <a:srgbClr val="003366"/>
                </a:solidFill>
                <a:latin typeface="Arial" panose="020B0604020202020204" pitchFamily="34" charset="0"/>
                <a:cs typeface="Arial" panose="020B0604020202020204" pitchFamily="34" charset="0"/>
              </a:rPr>
              <a:t> </a:t>
            </a:r>
          </a:p>
          <a:p>
            <a:pPr marL="0" indent="0">
              <a:buNone/>
            </a:pPr>
            <a:endParaRPr lang="en-US" sz="2400" b="1" dirty="0">
              <a:solidFill>
                <a:srgbClr val="003366"/>
              </a:solidFill>
              <a:latin typeface="Arial" panose="020B0604020202020204" pitchFamily="34" charset="0"/>
              <a:cs typeface="Arial" panose="020B0604020202020204" pitchFamily="34" charset="0"/>
            </a:endParaRPr>
          </a:p>
          <a:p>
            <a:r>
              <a:rPr lang="en-US" sz="2400" dirty="0">
                <a:solidFill>
                  <a:srgbClr val="003366"/>
                </a:solidFill>
                <a:latin typeface="Arial" panose="020B0604020202020204" pitchFamily="34" charset="0"/>
                <a:cs typeface="Arial" panose="020B0604020202020204" pitchFamily="34" charset="0"/>
              </a:rPr>
              <a:t>Allows an SAA to conduct outreach activities</a:t>
            </a:r>
          </a:p>
          <a:p>
            <a:endParaRPr lang="en-US" sz="2400" dirty="0">
              <a:solidFill>
                <a:srgbClr val="003366"/>
              </a:solidFill>
              <a:latin typeface="Arial" panose="020B0604020202020204" pitchFamily="34" charset="0"/>
              <a:cs typeface="Arial" panose="020B0604020202020204" pitchFamily="34" charset="0"/>
            </a:endParaRPr>
          </a:p>
          <a:p>
            <a:r>
              <a:rPr lang="en-US" sz="2400" dirty="0">
                <a:solidFill>
                  <a:srgbClr val="003366"/>
                </a:solidFill>
                <a:latin typeface="Arial" panose="020B0604020202020204" pitchFamily="34" charset="0"/>
                <a:cs typeface="Arial" panose="020B0604020202020204" pitchFamily="34" charset="0"/>
              </a:rPr>
              <a:t>Codifies activities in which SAAs are already engaged</a:t>
            </a:r>
          </a:p>
          <a:p>
            <a:pPr marL="0" indent="0">
              <a:buNone/>
            </a:pPr>
            <a:endParaRPr lang="en-US" sz="2400" dirty="0">
              <a:solidFill>
                <a:srgbClr val="003366"/>
              </a:solidFill>
              <a:latin typeface="Arial" panose="020B0604020202020204" pitchFamily="34" charset="0"/>
              <a:cs typeface="Arial" panose="020B0604020202020204" pitchFamily="34" charset="0"/>
            </a:endParaRPr>
          </a:p>
          <a:p>
            <a:pPr marL="0" indent="0">
              <a:buNone/>
            </a:pPr>
            <a:endParaRPr lang="en-US" sz="2400" dirty="0">
              <a:solidFill>
                <a:srgbClr val="003366"/>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682918661"/>
      </p:ext>
    </p:extLst>
  </p:cSld>
  <p:clrMapOvr>
    <a:masterClrMapping/>
  </p:clrMapOvr>
  <mc:AlternateContent xmlns:mc="http://schemas.openxmlformats.org/markup-compatibility/2006" xmlns:p14="http://schemas.microsoft.com/office/powerpoint/2010/main">
    <mc:Choice Requires="p14">
      <p:transition spd="slow" p14:dur="2000" advTm="14945"/>
    </mc:Choice>
    <mc:Fallback xmlns="">
      <p:transition spd="slow" advTm="14945"/>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2F22-90E5-4DF2-9A75-53884C5925CA}"/>
              </a:ext>
            </a:extLst>
          </p:cNvPr>
          <p:cNvSpPr>
            <a:spLocks noGrp="1"/>
          </p:cNvSpPr>
          <p:nvPr>
            <p:ph type="title"/>
            <p:custDataLst>
              <p:tags r:id="rId2"/>
            </p:custDataLst>
          </p:nvPr>
        </p:nvSpPr>
        <p:spPr>
          <a:xfrm>
            <a:off x="1524000" y="-242911"/>
            <a:ext cx="9144000" cy="1066800"/>
          </a:xfrm>
        </p:spPr>
        <p:txBody>
          <a:bodyPr>
            <a:normAutofit/>
          </a:bodyPr>
          <a:lstStyle/>
          <a:p>
            <a:r>
              <a:rPr lang="en-US" sz="4400" dirty="0"/>
              <a:t>Sec. 1024, eff 07/04/21</a:t>
            </a:r>
          </a:p>
        </p:txBody>
      </p:sp>
      <p:sp>
        <p:nvSpPr>
          <p:cNvPr id="4" name="Slide Number Placeholder 3">
            <a:extLst>
              <a:ext uri="{FF2B5EF4-FFF2-40B4-BE49-F238E27FC236}">
                <a16:creationId xmlns:a16="http://schemas.microsoft.com/office/drawing/2014/main" id="{421CE386-FDD1-40D5-9138-C0B1764A56ED}"/>
              </a:ext>
            </a:extLst>
          </p:cNvPr>
          <p:cNvSpPr>
            <a:spLocks noGrp="1"/>
          </p:cNvSpPr>
          <p:nvPr>
            <p:ph type="sldNum" sz="quarter" idx="12"/>
            <p:custDataLst>
              <p:tags r:id="rId3"/>
            </p:custDataLst>
          </p:nvPr>
        </p:nvSpPr>
        <p:spPr>
          <a:xfrm>
            <a:off x="8458200" y="6602268"/>
            <a:ext cx="2133600" cy="331932"/>
          </a:xfrm>
        </p:spPr>
        <p:txBody>
          <a:bodyPr/>
          <a:lstStyle/>
          <a:p>
            <a:fld id="{3FE40F6C-36E6-4965-9D21-698197C3108F}" type="slidenum">
              <a:rPr lang="en-US" smtClean="0"/>
              <a:pPr/>
              <a:t>32</a:t>
            </a:fld>
            <a:endParaRPr lang="en-US" dirty="0"/>
          </a:p>
        </p:txBody>
      </p:sp>
      <p:sp>
        <p:nvSpPr>
          <p:cNvPr id="9" name="Content Placeholder 8">
            <a:extLst>
              <a:ext uri="{FF2B5EF4-FFF2-40B4-BE49-F238E27FC236}">
                <a16:creationId xmlns:a16="http://schemas.microsoft.com/office/drawing/2014/main" id="{A14F4A37-2393-4C3D-AA6C-574625558B21}"/>
              </a:ext>
            </a:extLst>
          </p:cNvPr>
          <p:cNvSpPr>
            <a:spLocks noGrp="1"/>
          </p:cNvSpPr>
          <p:nvPr>
            <p:ph idx="1"/>
            <p:custDataLst>
              <p:tags r:id="rId4"/>
            </p:custDataLst>
          </p:nvPr>
        </p:nvSpPr>
        <p:spPr>
          <a:xfrm>
            <a:off x="347546" y="943671"/>
            <a:ext cx="11496908" cy="4526280"/>
          </a:xfrm>
        </p:spPr>
        <p:txBody>
          <a:bodyPr>
            <a:normAutofit/>
          </a:bodyPr>
          <a:lstStyle/>
          <a:p>
            <a:pPr marL="0" indent="0" algn="ctr" fontAlgn="base">
              <a:buNone/>
            </a:pPr>
            <a:r>
              <a:rPr lang="en-US" sz="3200" b="1" dirty="0">
                <a:solidFill>
                  <a:srgbClr val="003366"/>
                </a:solidFill>
                <a:latin typeface="Arial" panose="020B0604020202020204" pitchFamily="34" charset="0"/>
                <a:cs typeface="Arial" panose="020B0604020202020204" pitchFamily="34" charset="0"/>
              </a:rPr>
              <a:t>Limitations on colocation SAAs</a:t>
            </a:r>
          </a:p>
          <a:p>
            <a:pPr marL="0" indent="0" algn="ctr" fontAlgn="base">
              <a:buNone/>
            </a:pPr>
            <a:endParaRPr lang="en-US" sz="3200" b="1" dirty="0">
              <a:solidFill>
                <a:srgbClr val="003366"/>
              </a:solidFill>
              <a:latin typeface="Arial" panose="020B0604020202020204" pitchFamily="34" charset="0"/>
              <a:cs typeface="Arial" panose="020B0604020202020204" pitchFamily="34" charset="0"/>
            </a:endParaRPr>
          </a:p>
          <a:p>
            <a:r>
              <a:rPr lang="en-US" sz="2400" dirty="0">
                <a:solidFill>
                  <a:srgbClr val="003366"/>
                </a:solidFill>
                <a:latin typeface="Arial" panose="020B0604020202020204" pitchFamily="34" charset="0"/>
                <a:cs typeface="Arial" panose="020B0604020202020204" pitchFamily="34" charset="0"/>
              </a:rPr>
              <a:t>This section bars VA from recognizing as an SAA a State agency that is co-located with a university or university system whose courses or programs of education would be subject to approval by the SAA. This is safeguard against any conflicts of interest.</a:t>
            </a:r>
          </a:p>
          <a:p>
            <a:pPr marL="0" indent="0">
              <a:buNone/>
            </a:pPr>
            <a:endParaRPr lang="en-US" sz="2400" dirty="0">
              <a:solidFill>
                <a:srgbClr val="003366"/>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984034487"/>
      </p:ext>
    </p:extLst>
  </p:cSld>
  <p:clrMapOvr>
    <a:masterClrMapping/>
  </p:clrMapOvr>
  <mc:AlternateContent xmlns:mc="http://schemas.openxmlformats.org/markup-compatibility/2006" xmlns:p14="http://schemas.microsoft.com/office/powerpoint/2010/main">
    <mc:Choice Requires="p14">
      <p:transition spd="slow" p14:dur="2000" advTm="14945"/>
    </mc:Choice>
    <mc:Fallback xmlns="">
      <p:transition spd="slow" advTm="14945"/>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2F22-90E5-4DF2-9A75-53884C5925CA}"/>
              </a:ext>
            </a:extLst>
          </p:cNvPr>
          <p:cNvSpPr>
            <a:spLocks noGrp="1"/>
          </p:cNvSpPr>
          <p:nvPr>
            <p:ph type="title"/>
            <p:custDataLst>
              <p:tags r:id="rId2"/>
            </p:custDataLst>
          </p:nvPr>
        </p:nvSpPr>
        <p:spPr>
          <a:xfrm>
            <a:off x="1524000" y="-210759"/>
            <a:ext cx="9144000" cy="1066800"/>
          </a:xfrm>
        </p:spPr>
        <p:txBody>
          <a:bodyPr>
            <a:normAutofit/>
          </a:bodyPr>
          <a:lstStyle/>
          <a:p>
            <a:r>
              <a:rPr lang="en-US" sz="4400" dirty="0"/>
              <a:t>Sec. 1102, eff 01/05/21</a:t>
            </a:r>
            <a:endParaRPr lang="en-US" sz="4400" baseline="30000" dirty="0"/>
          </a:p>
        </p:txBody>
      </p:sp>
      <p:sp>
        <p:nvSpPr>
          <p:cNvPr id="4" name="Slide Number Placeholder 3">
            <a:extLst>
              <a:ext uri="{FF2B5EF4-FFF2-40B4-BE49-F238E27FC236}">
                <a16:creationId xmlns:a16="http://schemas.microsoft.com/office/drawing/2014/main" id="{421CE386-FDD1-40D5-9138-C0B1764A56ED}"/>
              </a:ext>
            </a:extLst>
          </p:cNvPr>
          <p:cNvSpPr>
            <a:spLocks noGrp="1"/>
          </p:cNvSpPr>
          <p:nvPr>
            <p:ph type="sldNum" sz="quarter" idx="12"/>
            <p:custDataLst>
              <p:tags r:id="rId3"/>
            </p:custDataLst>
          </p:nvPr>
        </p:nvSpPr>
        <p:spPr>
          <a:xfrm>
            <a:off x="8458200" y="6602268"/>
            <a:ext cx="2133600" cy="331932"/>
          </a:xfrm>
        </p:spPr>
        <p:txBody>
          <a:bodyPr/>
          <a:lstStyle/>
          <a:p>
            <a:fld id="{3FE40F6C-36E6-4965-9D21-698197C3108F}" type="slidenum">
              <a:rPr lang="en-US" smtClean="0"/>
              <a:pPr/>
              <a:t>33</a:t>
            </a:fld>
            <a:endParaRPr lang="en-US" dirty="0"/>
          </a:p>
        </p:txBody>
      </p:sp>
      <p:sp>
        <p:nvSpPr>
          <p:cNvPr id="9" name="Content Placeholder 8">
            <a:extLst>
              <a:ext uri="{FF2B5EF4-FFF2-40B4-BE49-F238E27FC236}">
                <a16:creationId xmlns:a16="http://schemas.microsoft.com/office/drawing/2014/main" id="{A14F4A37-2393-4C3D-AA6C-574625558B21}"/>
              </a:ext>
            </a:extLst>
          </p:cNvPr>
          <p:cNvSpPr>
            <a:spLocks noGrp="1"/>
          </p:cNvSpPr>
          <p:nvPr>
            <p:ph idx="1"/>
            <p:custDataLst>
              <p:tags r:id="rId4"/>
            </p:custDataLst>
          </p:nvPr>
        </p:nvSpPr>
        <p:spPr>
          <a:xfrm>
            <a:off x="211872" y="792480"/>
            <a:ext cx="11385395" cy="4846320"/>
          </a:xfrm>
        </p:spPr>
        <p:txBody>
          <a:bodyPr>
            <a:noAutofit/>
          </a:bodyPr>
          <a:lstStyle/>
          <a:p>
            <a:pPr marL="0" indent="0" algn="ctr">
              <a:spcAft>
                <a:spcPts val="1200"/>
              </a:spcAft>
              <a:buNone/>
            </a:pPr>
            <a:r>
              <a:rPr lang="en-US" sz="2400" b="1" dirty="0">
                <a:solidFill>
                  <a:srgbClr val="003366"/>
                </a:solidFill>
                <a:latin typeface="Arial" panose="020B0604020202020204" pitchFamily="34" charset="0"/>
                <a:cs typeface="Arial" panose="020B0604020202020204" pitchFamily="34" charset="0"/>
              </a:rPr>
              <a:t>Continuation of education benefits during COVID-19</a:t>
            </a:r>
          </a:p>
          <a:p>
            <a:pPr marL="400050">
              <a:spcBef>
                <a:spcPts val="600"/>
              </a:spcBef>
              <a:spcAft>
                <a:spcPts val="900"/>
              </a:spcAft>
            </a:pPr>
            <a:r>
              <a:rPr lang="en-US" sz="2200" dirty="0">
                <a:solidFill>
                  <a:srgbClr val="003366"/>
                </a:solidFill>
                <a:latin typeface="Arial" panose="020B0604020202020204" pitchFamily="34" charset="0"/>
                <a:cs typeface="Arial" panose="020B0604020202020204" pitchFamily="34" charset="0"/>
              </a:rPr>
              <a:t>Allows for the continuation of VA educational assistance benefits during the COVID–19 emergency if a student was negatively impacted</a:t>
            </a:r>
          </a:p>
          <a:p>
            <a:pPr marL="400050">
              <a:spcBef>
                <a:spcPts val="600"/>
              </a:spcBef>
              <a:spcAft>
                <a:spcPts val="900"/>
              </a:spcAft>
            </a:pPr>
            <a:r>
              <a:rPr lang="en-US" sz="2200" dirty="0">
                <a:solidFill>
                  <a:srgbClr val="003366"/>
                </a:solidFill>
                <a:latin typeface="Arial" panose="020B0604020202020204" pitchFamily="34" charset="0"/>
                <a:cs typeface="Arial" panose="020B0604020202020204" pitchFamily="34" charset="0"/>
              </a:rPr>
              <a:t>May include training which was truncated, delayed, relocated, canceled, partially canceled, converted to online training, otherwise modified or made unavailable</a:t>
            </a:r>
          </a:p>
          <a:p>
            <a:pPr marL="400050">
              <a:spcBef>
                <a:spcPts val="600"/>
              </a:spcBef>
              <a:spcAft>
                <a:spcPts val="900"/>
              </a:spcAft>
            </a:pPr>
            <a:r>
              <a:rPr lang="en-US" sz="2200" dirty="0">
                <a:solidFill>
                  <a:srgbClr val="003366"/>
                </a:solidFill>
                <a:latin typeface="Arial" panose="020B0604020202020204" pitchFamily="34" charset="0"/>
                <a:cs typeface="Arial" panose="020B0604020202020204" pitchFamily="34" charset="0"/>
              </a:rPr>
              <a:t>Negative Impact must be certified by the school</a:t>
            </a:r>
          </a:p>
          <a:p>
            <a:pPr marL="400050">
              <a:spcBef>
                <a:spcPts val="600"/>
              </a:spcBef>
              <a:spcAft>
                <a:spcPts val="900"/>
              </a:spcAft>
            </a:pPr>
            <a:r>
              <a:rPr lang="en-US" sz="2200" dirty="0">
                <a:solidFill>
                  <a:srgbClr val="003366"/>
                </a:solidFill>
                <a:latin typeface="Arial" panose="020B0604020202020204" pitchFamily="34" charset="0"/>
                <a:cs typeface="Arial" panose="020B0604020202020204" pitchFamily="34" charset="0"/>
              </a:rPr>
              <a:t>Authority to continue payments is limited to 4 weeks and will not count against entitlement</a:t>
            </a:r>
          </a:p>
        </p:txBody>
      </p:sp>
    </p:spTree>
    <p:custDataLst>
      <p:tags r:id="rId1"/>
    </p:custDataLst>
    <p:extLst>
      <p:ext uri="{BB962C8B-B14F-4D97-AF65-F5344CB8AC3E}">
        <p14:creationId xmlns:p14="http://schemas.microsoft.com/office/powerpoint/2010/main" val="3582836123"/>
      </p:ext>
    </p:extLst>
  </p:cSld>
  <p:clrMapOvr>
    <a:masterClrMapping/>
  </p:clrMapOvr>
  <mc:AlternateContent xmlns:mc="http://schemas.openxmlformats.org/markup-compatibility/2006" xmlns:p14="http://schemas.microsoft.com/office/powerpoint/2010/main">
    <mc:Choice Requires="p14">
      <p:transition spd="slow" p14:dur="2000" advTm="58317"/>
    </mc:Choice>
    <mc:Fallback xmlns="">
      <p:transition spd="slow" advTm="58317"/>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2F22-90E5-4DF2-9A75-53884C5925CA}"/>
              </a:ext>
            </a:extLst>
          </p:cNvPr>
          <p:cNvSpPr>
            <a:spLocks noGrp="1"/>
          </p:cNvSpPr>
          <p:nvPr>
            <p:ph type="title"/>
            <p:custDataLst>
              <p:tags r:id="rId2"/>
            </p:custDataLst>
          </p:nvPr>
        </p:nvSpPr>
        <p:spPr>
          <a:xfrm>
            <a:off x="1524000" y="-195984"/>
            <a:ext cx="9144000" cy="1066800"/>
          </a:xfrm>
        </p:spPr>
        <p:txBody>
          <a:bodyPr>
            <a:normAutofit/>
          </a:bodyPr>
          <a:lstStyle/>
          <a:p>
            <a:r>
              <a:rPr lang="en-US" sz="4400" dirty="0"/>
              <a:t>Sec. 1103, eff 01/05/21</a:t>
            </a:r>
          </a:p>
        </p:txBody>
      </p:sp>
      <p:sp>
        <p:nvSpPr>
          <p:cNvPr id="4" name="Slide Number Placeholder 3">
            <a:extLst>
              <a:ext uri="{FF2B5EF4-FFF2-40B4-BE49-F238E27FC236}">
                <a16:creationId xmlns:a16="http://schemas.microsoft.com/office/drawing/2014/main" id="{421CE386-FDD1-40D5-9138-C0B1764A56ED}"/>
              </a:ext>
            </a:extLst>
          </p:cNvPr>
          <p:cNvSpPr>
            <a:spLocks noGrp="1"/>
          </p:cNvSpPr>
          <p:nvPr>
            <p:ph type="sldNum" sz="quarter" idx="12"/>
            <p:custDataLst>
              <p:tags r:id="rId3"/>
            </p:custDataLst>
          </p:nvPr>
        </p:nvSpPr>
        <p:spPr>
          <a:xfrm>
            <a:off x="8458200" y="6602268"/>
            <a:ext cx="2133600" cy="331932"/>
          </a:xfrm>
        </p:spPr>
        <p:txBody>
          <a:bodyPr/>
          <a:lstStyle/>
          <a:p>
            <a:fld id="{3FE40F6C-36E6-4965-9D21-698197C3108F}" type="slidenum">
              <a:rPr lang="en-US" smtClean="0"/>
              <a:pPr/>
              <a:t>34</a:t>
            </a:fld>
            <a:endParaRPr lang="en-US" dirty="0"/>
          </a:p>
        </p:txBody>
      </p:sp>
      <p:sp>
        <p:nvSpPr>
          <p:cNvPr id="9" name="Content Placeholder 8">
            <a:extLst>
              <a:ext uri="{FF2B5EF4-FFF2-40B4-BE49-F238E27FC236}">
                <a16:creationId xmlns:a16="http://schemas.microsoft.com/office/drawing/2014/main" id="{A14F4A37-2393-4C3D-AA6C-574625558B21}"/>
              </a:ext>
            </a:extLst>
          </p:cNvPr>
          <p:cNvSpPr>
            <a:spLocks noGrp="1"/>
          </p:cNvSpPr>
          <p:nvPr>
            <p:ph idx="1"/>
            <p:custDataLst>
              <p:tags r:id="rId4"/>
            </p:custDataLst>
          </p:nvPr>
        </p:nvSpPr>
        <p:spPr>
          <a:xfrm>
            <a:off x="169126" y="807114"/>
            <a:ext cx="11853747" cy="4846320"/>
          </a:xfrm>
        </p:spPr>
        <p:txBody>
          <a:bodyPr>
            <a:noAutofit/>
          </a:bodyPr>
          <a:lstStyle/>
          <a:p>
            <a:pPr marL="0" indent="0" algn="ctr">
              <a:spcAft>
                <a:spcPts val="1200"/>
              </a:spcAft>
              <a:buNone/>
            </a:pPr>
            <a:r>
              <a:rPr lang="en-US" sz="2400" b="1" dirty="0">
                <a:solidFill>
                  <a:srgbClr val="003366"/>
                </a:solidFill>
                <a:latin typeface="Arial" panose="020B0604020202020204" pitchFamily="34" charset="0"/>
                <a:cs typeface="Arial" panose="020B0604020202020204" pitchFamily="34" charset="0"/>
              </a:rPr>
              <a:t>Effects of closure of educational institution and modification of courses due to COVID-19</a:t>
            </a:r>
            <a:endParaRPr lang="en-US" sz="2400" dirty="0">
              <a:solidFill>
                <a:srgbClr val="003366"/>
              </a:solidFill>
              <a:latin typeface="Arial" panose="020B0604020202020204" pitchFamily="34" charset="0"/>
              <a:cs typeface="Arial" panose="020B0604020202020204" pitchFamily="34" charset="0"/>
            </a:endParaRPr>
          </a:p>
          <a:p>
            <a:r>
              <a:rPr lang="en-US" sz="2400" dirty="0">
                <a:solidFill>
                  <a:srgbClr val="003366"/>
                </a:solidFill>
                <a:latin typeface="Arial" panose="020B0604020202020204" pitchFamily="34" charset="0"/>
                <a:cs typeface="Arial" panose="020B0604020202020204" pitchFamily="34" charset="0"/>
              </a:rPr>
              <a:t>If a</a:t>
            </a:r>
            <a:r>
              <a:rPr lang="en-US" sz="2400" b="1" dirty="0">
                <a:solidFill>
                  <a:srgbClr val="003366"/>
                </a:solidFill>
                <a:latin typeface="Arial" panose="020B0604020202020204" pitchFamily="34" charset="0"/>
                <a:cs typeface="Arial" panose="020B0604020202020204" pitchFamily="34" charset="0"/>
              </a:rPr>
              <a:t> </a:t>
            </a:r>
            <a:r>
              <a:rPr lang="en-US" sz="2400" dirty="0">
                <a:solidFill>
                  <a:srgbClr val="003366"/>
                </a:solidFill>
                <a:latin typeface="Arial" panose="020B0604020202020204" pitchFamily="34" charset="0"/>
                <a:cs typeface="Arial" panose="020B0604020202020204" pitchFamily="34" charset="0"/>
              </a:rPr>
              <a:t>school closes, cancels training, or has training disapproved due to COVID-19,</a:t>
            </a:r>
          </a:p>
          <a:p>
            <a:pPr lvl="1"/>
            <a:r>
              <a:rPr lang="en-US" sz="2400" dirty="0">
                <a:solidFill>
                  <a:srgbClr val="003366"/>
                </a:solidFill>
                <a:latin typeface="Arial" panose="020B0604020202020204" pitchFamily="34" charset="0"/>
                <a:cs typeface="Arial" panose="020B0604020202020204" pitchFamily="34" charset="0"/>
              </a:rPr>
              <a:t>Certain entitlement used at affected school will not be charged against overall entitlement </a:t>
            </a:r>
          </a:p>
          <a:p>
            <a:pPr lvl="1"/>
            <a:r>
              <a:rPr lang="en-US" sz="2400" dirty="0">
                <a:solidFill>
                  <a:srgbClr val="003366"/>
                </a:solidFill>
                <a:latin typeface="Arial" panose="020B0604020202020204" pitchFamily="34" charset="0"/>
                <a:cs typeface="Arial" panose="020B0604020202020204" pitchFamily="34" charset="0"/>
              </a:rPr>
              <a:t>Enrollment in the disapproved program may continue</a:t>
            </a:r>
          </a:p>
          <a:p>
            <a:pPr lvl="1"/>
            <a:r>
              <a:rPr lang="en-US" sz="2400" dirty="0">
                <a:solidFill>
                  <a:srgbClr val="003366"/>
                </a:solidFill>
                <a:latin typeface="Arial" panose="020B0604020202020204" pitchFamily="34" charset="0"/>
                <a:cs typeface="Arial" panose="020B0604020202020204" pitchFamily="34" charset="0"/>
              </a:rPr>
              <a:t>A student who was full-time on March 1, 2020, will be treated as full-time for subsequent period of enrollment, regardless of rate of pursuit</a:t>
            </a:r>
          </a:p>
          <a:p>
            <a:pPr marL="57150" indent="0">
              <a:buNone/>
            </a:pPr>
            <a:endParaRPr lang="en-US" dirty="0">
              <a:solidFill>
                <a:srgbClr val="003366"/>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71990767"/>
      </p:ext>
    </p:extLst>
  </p:cSld>
  <p:clrMapOvr>
    <a:masterClrMapping/>
  </p:clrMapOvr>
  <mc:AlternateContent xmlns:mc="http://schemas.openxmlformats.org/markup-compatibility/2006" xmlns:p14="http://schemas.microsoft.com/office/powerpoint/2010/main">
    <mc:Choice Requires="p14">
      <p:transition spd="slow" p14:dur="2000" advTm="38175"/>
    </mc:Choice>
    <mc:Fallback xmlns="">
      <p:transition spd="slow" advTm="38175"/>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2F22-90E5-4DF2-9A75-53884C5925CA}"/>
              </a:ext>
            </a:extLst>
          </p:cNvPr>
          <p:cNvSpPr>
            <a:spLocks noGrp="1"/>
          </p:cNvSpPr>
          <p:nvPr>
            <p:ph type="title"/>
            <p:custDataLst>
              <p:tags r:id="rId2"/>
            </p:custDataLst>
          </p:nvPr>
        </p:nvSpPr>
        <p:spPr>
          <a:xfrm>
            <a:off x="1524000" y="-154074"/>
            <a:ext cx="9144000" cy="1066800"/>
          </a:xfrm>
        </p:spPr>
        <p:txBody>
          <a:bodyPr>
            <a:normAutofit/>
          </a:bodyPr>
          <a:lstStyle/>
          <a:p>
            <a:r>
              <a:rPr lang="en-US" sz="4400" dirty="0"/>
              <a:t>Sec. 1104, eff 01/05/21</a:t>
            </a:r>
          </a:p>
        </p:txBody>
      </p:sp>
      <p:sp>
        <p:nvSpPr>
          <p:cNvPr id="4" name="Slide Number Placeholder 3">
            <a:extLst>
              <a:ext uri="{FF2B5EF4-FFF2-40B4-BE49-F238E27FC236}">
                <a16:creationId xmlns:a16="http://schemas.microsoft.com/office/drawing/2014/main" id="{421CE386-FDD1-40D5-9138-C0B1764A56ED}"/>
              </a:ext>
            </a:extLst>
          </p:cNvPr>
          <p:cNvSpPr>
            <a:spLocks noGrp="1"/>
          </p:cNvSpPr>
          <p:nvPr>
            <p:ph type="sldNum" sz="quarter" idx="12"/>
            <p:custDataLst>
              <p:tags r:id="rId3"/>
            </p:custDataLst>
          </p:nvPr>
        </p:nvSpPr>
        <p:spPr>
          <a:xfrm>
            <a:off x="8458200" y="6602268"/>
            <a:ext cx="2133600" cy="331932"/>
          </a:xfrm>
        </p:spPr>
        <p:txBody>
          <a:bodyPr/>
          <a:lstStyle/>
          <a:p>
            <a:fld id="{3FE40F6C-36E6-4965-9D21-698197C3108F}" type="slidenum">
              <a:rPr lang="en-US" smtClean="0"/>
              <a:pPr/>
              <a:t>35</a:t>
            </a:fld>
            <a:endParaRPr lang="en-US" dirty="0"/>
          </a:p>
        </p:txBody>
      </p:sp>
      <p:sp>
        <p:nvSpPr>
          <p:cNvPr id="9" name="Content Placeholder 8">
            <a:extLst>
              <a:ext uri="{FF2B5EF4-FFF2-40B4-BE49-F238E27FC236}">
                <a16:creationId xmlns:a16="http://schemas.microsoft.com/office/drawing/2014/main" id="{A14F4A37-2393-4C3D-AA6C-574625558B21}"/>
              </a:ext>
            </a:extLst>
          </p:cNvPr>
          <p:cNvSpPr>
            <a:spLocks noGrp="1"/>
          </p:cNvSpPr>
          <p:nvPr>
            <p:ph idx="1"/>
            <p:custDataLst>
              <p:tags r:id="rId4"/>
            </p:custDataLst>
          </p:nvPr>
        </p:nvSpPr>
        <p:spPr>
          <a:xfrm>
            <a:off x="546409" y="1165860"/>
            <a:ext cx="10760927" cy="4526280"/>
          </a:xfrm>
        </p:spPr>
        <p:txBody>
          <a:bodyPr>
            <a:noAutofit/>
          </a:bodyPr>
          <a:lstStyle/>
          <a:p>
            <a:pPr marL="0" indent="0" algn="ctr">
              <a:spcAft>
                <a:spcPts val="1200"/>
              </a:spcAft>
              <a:buNone/>
            </a:pPr>
            <a:r>
              <a:rPr lang="en-US" sz="2400" b="1" dirty="0">
                <a:solidFill>
                  <a:srgbClr val="003366"/>
                </a:solidFill>
                <a:latin typeface="Arial" panose="020B0604020202020204" pitchFamily="34" charset="0"/>
                <a:cs typeface="Arial" panose="020B0604020202020204" pitchFamily="34" charset="0"/>
              </a:rPr>
              <a:t>Payment of education benefits in cases of withdrawal due to COVID-19</a:t>
            </a:r>
            <a:endParaRPr lang="en-US" sz="2400" dirty="0">
              <a:solidFill>
                <a:srgbClr val="003366"/>
              </a:solidFill>
              <a:latin typeface="Arial" panose="020B0604020202020204" pitchFamily="34" charset="0"/>
              <a:cs typeface="Arial" panose="020B0604020202020204" pitchFamily="34" charset="0"/>
            </a:endParaRPr>
          </a:p>
          <a:p>
            <a:pPr>
              <a:spcAft>
                <a:spcPts val="1200"/>
              </a:spcAft>
            </a:pPr>
            <a:r>
              <a:rPr lang="en-US" sz="2400" dirty="0">
                <a:solidFill>
                  <a:srgbClr val="003366"/>
                </a:solidFill>
                <a:latin typeface="Arial" panose="020B0604020202020204" pitchFamily="34" charset="0"/>
                <a:cs typeface="Arial" panose="020B0604020202020204" pitchFamily="34" charset="0"/>
              </a:rPr>
              <a:t>Requires VA to view a student's withdrawal from a school as a result of COVID-19 as acceptable mitigating circumstances</a:t>
            </a:r>
          </a:p>
          <a:p>
            <a:pPr>
              <a:spcAft>
                <a:spcPts val="1200"/>
              </a:spcAft>
            </a:pPr>
            <a:r>
              <a:rPr lang="en-US" sz="2400" dirty="0">
                <a:solidFill>
                  <a:srgbClr val="003366"/>
                </a:solidFill>
                <a:latin typeface="Arial" panose="020B0604020202020204" pitchFamily="34" charset="0"/>
                <a:cs typeface="Arial" panose="020B0604020202020204" pitchFamily="34" charset="0"/>
              </a:rPr>
              <a:t>This is VA’s current practice</a:t>
            </a:r>
          </a:p>
        </p:txBody>
      </p:sp>
    </p:spTree>
    <p:custDataLst>
      <p:tags r:id="rId1"/>
    </p:custDataLst>
    <p:extLst>
      <p:ext uri="{BB962C8B-B14F-4D97-AF65-F5344CB8AC3E}">
        <p14:creationId xmlns:p14="http://schemas.microsoft.com/office/powerpoint/2010/main" val="2945224343"/>
      </p:ext>
    </p:extLst>
  </p:cSld>
  <p:clrMapOvr>
    <a:masterClrMapping/>
  </p:clrMapOvr>
  <mc:AlternateContent xmlns:mc="http://schemas.openxmlformats.org/markup-compatibility/2006" xmlns:p14="http://schemas.microsoft.com/office/powerpoint/2010/main">
    <mc:Choice Requires="p14">
      <p:transition spd="slow" p14:dur="2000" advTm="35827"/>
    </mc:Choice>
    <mc:Fallback xmlns="">
      <p:transition spd="slow" advTm="35827"/>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2F22-90E5-4DF2-9A75-53884C5925CA}"/>
              </a:ext>
            </a:extLst>
          </p:cNvPr>
          <p:cNvSpPr>
            <a:spLocks noGrp="1"/>
          </p:cNvSpPr>
          <p:nvPr>
            <p:ph type="title"/>
            <p:custDataLst>
              <p:tags r:id="rId2"/>
            </p:custDataLst>
          </p:nvPr>
        </p:nvSpPr>
        <p:spPr>
          <a:xfrm>
            <a:off x="1524000" y="-151285"/>
            <a:ext cx="9144000" cy="1066800"/>
          </a:xfrm>
        </p:spPr>
        <p:txBody>
          <a:bodyPr>
            <a:normAutofit/>
          </a:bodyPr>
          <a:lstStyle/>
          <a:p>
            <a:r>
              <a:rPr lang="en-US" sz="4400" dirty="0"/>
              <a:t>Sec. 1105, eff 01/05/21</a:t>
            </a:r>
          </a:p>
        </p:txBody>
      </p:sp>
      <p:sp>
        <p:nvSpPr>
          <p:cNvPr id="4" name="Slide Number Placeholder 3">
            <a:extLst>
              <a:ext uri="{FF2B5EF4-FFF2-40B4-BE49-F238E27FC236}">
                <a16:creationId xmlns:a16="http://schemas.microsoft.com/office/drawing/2014/main" id="{421CE386-FDD1-40D5-9138-C0B1764A56ED}"/>
              </a:ext>
            </a:extLst>
          </p:cNvPr>
          <p:cNvSpPr>
            <a:spLocks noGrp="1"/>
          </p:cNvSpPr>
          <p:nvPr>
            <p:ph type="sldNum" sz="quarter" idx="12"/>
            <p:custDataLst>
              <p:tags r:id="rId3"/>
            </p:custDataLst>
          </p:nvPr>
        </p:nvSpPr>
        <p:spPr>
          <a:xfrm>
            <a:off x="8458200" y="6602268"/>
            <a:ext cx="2133600" cy="331932"/>
          </a:xfrm>
        </p:spPr>
        <p:txBody>
          <a:bodyPr/>
          <a:lstStyle/>
          <a:p>
            <a:fld id="{3FE40F6C-36E6-4965-9D21-698197C3108F}" type="slidenum">
              <a:rPr lang="en-US" smtClean="0"/>
              <a:pPr/>
              <a:t>36</a:t>
            </a:fld>
            <a:endParaRPr lang="en-US" dirty="0"/>
          </a:p>
        </p:txBody>
      </p:sp>
      <p:sp>
        <p:nvSpPr>
          <p:cNvPr id="9" name="Content Placeholder 8">
            <a:extLst>
              <a:ext uri="{FF2B5EF4-FFF2-40B4-BE49-F238E27FC236}">
                <a16:creationId xmlns:a16="http://schemas.microsoft.com/office/drawing/2014/main" id="{A14F4A37-2393-4C3D-AA6C-574625558B21}"/>
              </a:ext>
            </a:extLst>
          </p:cNvPr>
          <p:cNvSpPr>
            <a:spLocks noGrp="1"/>
          </p:cNvSpPr>
          <p:nvPr>
            <p:ph idx="1"/>
            <p:custDataLst>
              <p:tags r:id="rId4"/>
            </p:custDataLst>
          </p:nvPr>
        </p:nvSpPr>
        <p:spPr>
          <a:xfrm>
            <a:off x="414454" y="800300"/>
            <a:ext cx="11363092" cy="4526280"/>
          </a:xfrm>
        </p:spPr>
        <p:txBody>
          <a:bodyPr>
            <a:noAutofit/>
          </a:bodyPr>
          <a:lstStyle/>
          <a:p>
            <a:pPr marL="0" indent="0" algn="ctr">
              <a:buNone/>
            </a:pPr>
            <a:r>
              <a:rPr lang="en-US" sz="2400" b="1" dirty="0">
                <a:solidFill>
                  <a:srgbClr val="003366"/>
                </a:solidFill>
                <a:latin typeface="Arial" panose="020B0604020202020204" pitchFamily="34" charset="0"/>
                <a:cs typeface="Arial" panose="020B0604020202020204" pitchFamily="34" charset="0"/>
              </a:rPr>
              <a:t>Delimiting date extension due to COVID-19</a:t>
            </a:r>
            <a:r>
              <a:rPr lang="en-US" sz="2400" dirty="0">
                <a:solidFill>
                  <a:srgbClr val="003366"/>
                </a:solidFill>
                <a:latin typeface="Arial" panose="020B0604020202020204" pitchFamily="34" charset="0"/>
                <a:cs typeface="Arial" panose="020B0604020202020204" pitchFamily="34" charset="0"/>
              </a:rPr>
              <a:t> </a:t>
            </a:r>
          </a:p>
          <a:p>
            <a:pPr marL="0" indent="0" algn="ctr">
              <a:buNone/>
            </a:pPr>
            <a:endParaRPr lang="en-US" sz="2400" dirty="0">
              <a:solidFill>
                <a:srgbClr val="003366"/>
              </a:solidFill>
              <a:latin typeface="Arial" panose="020B0604020202020204" pitchFamily="34" charset="0"/>
              <a:cs typeface="Arial" panose="020B0604020202020204" pitchFamily="34" charset="0"/>
            </a:endParaRPr>
          </a:p>
          <a:p>
            <a:r>
              <a:rPr lang="en-US" sz="2400" dirty="0">
                <a:solidFill>
                  <a:srgbClr val="003366"/>
                </a:solidFill>
                <a:latin typeface="Arial" panose="020B0604020202020204" pitchFamily="34" charset="0"/>
                <a:cs typeface="Arial" panose="020B0604020202020204" pitchFamily="34" charset="0"/>
              </a:rPr>
              <a:t>Simplifies extension of time limits to use certain educational and VR&amp;E benefits</a:t>
            </a:r>
          </a:p>
          <a:p>
            <a:endParaRPr lang="en-US" sz="2400" dirty="0">
              <a:solidFill>
                <a:srgbClr val="003366"/>
              </a:solidFill>
              <a:latin typeface="Arial" panose="020B0604020202020204" pitchFamily="34" charset="0"/>
              <a:cs typeface="Arial" panose="020B0604020202020204" pitchFamily="34" charset="0"/>
            </a:endParaRPr>
          </a:p>
          <a:p>
            <a:r>
              <a:rPr lang="en-US" sz="2400" dirty="0">
                <a:solidFill>
                  <a:srgbClr val="003366"/>
                </a:solidFill>
                <a:latin typeface="Arial" panose="020B0604020202020204" pitchFamily="34" charset="0"/>
                <a:cs typeface="Arial" panose="020B0604020202020204" pitchFamily="34" charset="0"/>
              </a:rPr>
              <a:t>Delimiting date will be extended for the entire COVID-19 period</a:t>
            </a:r>
          </a:p>
          <a:p>
            <a:pPr marL="0" indent="0">
              <a:buNone/>
            </a:pPr>
            <a:r>
              <a:rPr lang="en-US" sz="2400" dirty="0">
                <a:solidFill>
                  <a:srgbClr val="003366"/>
                </a:solidFill>
                <a:latin typeface="Arial" panose="020B0604020202020204" pitchFamily="34" charset="0"/>
                <a:cs typeface="Arial" panose="020B0604020202020204" pitchFamily="34" charset="0"/>
              </a:rPr>
              <a:t>	(March 1, 2020 – December 21, 2021 = 661 days)</a:t>
            </a:r>
          </a:p>
          <a:p>
            <a:endParaRPr lang="en-US" sz="2400" dirty="0">
              <a:solidFill>
                <a:srgbClr val="003366"/>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25647858"/>
      </p:ext>
    </p:extLst>
  </p:cSld>
  <p:clrMapOvr>
    <a:masterClrMapping/>
  </p:clrMapOvr>
  <mc:AlternateContent xmlns:mc="http://schemas.openxmlformats.org/markup-compatibility/2006" xmlns:p14="http://schemas.microsoft.com/office/powerpoint/2010/main">
    <mc:Choice Requires="p14">
      <p:transition spd="slow" p14:dur="2000" advTm="34583"/>
    </mc:Choice>
    <mc:Fallback xmlns="">
      <p:transition spd="slow" advTm="34583"/>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2F22-90E5-4DF2-9A75-53884C5925CA}"/>
              </a:ext>
            </a:extLst>
          </p:cNvPr>
          <p:cNvSpPr>
            <a:spLocks noGrp="1"/>
          </p:cNvSpPr>
          <p:nvPr>
            <p:ph type="title"/>
            <p:custDataLst>
              <p:tags r:id="rId2"/>
            </p:custDataLst>
          </p:nvPr>
        </p:nvSpPr>
        <p:spPr>
          <a:xfrm>
            <a:off x="1524000" y="-228600"/>
            <a:ext cx="9144000" cy="1066800"/>
          </a:xfrm>
        </p:spPr>
        <p:txBody>
          <a:bodyPr>
            <a:normAutofit/>
          </a:bodyPr>
          <a:lstStyle/>
          <a:p>
            <a:r>
              <a:rPr lang="en-US" sz="4400" dirty="0"/>
              <a:t>Sec. 1106, eff 01/05/21</a:t>
            </a:r>
          </a:p>
        </p:txBody>
      </p:sp>
      <p:sp>
        <p:nvSpPr>
          <p:cNvPr id="4" name="Slide Number Placeholder 3">
            <a:extLst>
              <a:ext uri="{FF2B5EF4-FFF2-40B4-BE49-F238E27FC236}">
                <a16:creationId xmlns:a16="http://schemas.microsoft.com/office/drawing/2014/main" id="{421CE386-FDD1-40D5-9138-C0B1764A56ED}"/>
              </a:ext>
            </a:extLst>
          </p:cNvPr>
          <p:cNvSpPr>
            <a:spLocks noGrp="1"/>
          </p:cNvSpPr>
          <p:nvPr>
            <p:ph type="sldNum" sz="quarter" idx="12"/>
            <p:custDataLst>
              <p:tags r:id="rId3"/>
            </p:custDataLst>
          </p:nvPr>
        </p:nvSpPr>
        <p:spPr>
          <a:xfrm>
            <a:off x="8458200" y="6602268"/>
            <a:ext cx="2133600" cy="331932"/>
          </a:xfrm>
        </p:spPr>
        <p:txBody>
          <a:bodyPr/>
          <a:lstStyle/>
          <a:p>
            <a:fld id="{3FE40F6C-36E6-4965-9D21-698197C3108F}" type="slidenum">
              <a:rPr lang="en-US" smtClean="0"/>
              <a:pPr/>
              <a:t>37</a:t>
            </a:fld>
            <a:endParaRPr lang="en-US" dirty="0"/>
          </a:p>
        </p:txBody>
      </p:sp>
      <p:sp>
        <p:nvSpPr>
          <p:cNvPr id="9" name="Content Placeholder 8">
            <a:extLst>
              <a:ext uri="{FF2B5EF4-FFF2-40B4-BE49-F238E27FC236}">
                <a16:creationId xmlns:a16="http://schemas.microsoft.com/office/drawing/2014/main" id="{A14F4A37-2393-4C3D-AA6C-574625558B21}"/>
              </a:ext>
            </a:extLst>
          </p:cNvPr>
          <p:cNvSpPr>
            <a:spLocks noGrp="1"/>
          </p:cNvSpPr>
          <p:nvPr>
            <p:ph idx="1"/>
            <p:custDataLst>
              <p:tags r:id="rId4"/>
            </p:custDataLst>
          </p:nvPr>
        </p:nvSpPr>
        <p:spPr>
          <a:xfrm>
            <a:off x="245326" y="838200"/>
            <a:ext cx="10549054" cy="5181600"/>
          </a:xfrm>
        </p:spPr>
        <p:txBody>
          <a:bodyPr>
            <a:noAutofit/>
          </a:bodyPr>
          <a:lstStyle/>
          <a:p>
            <a:pPr marL="0" indent="0" algn="ctr">
              <a:spcAft>
                <a:spcPts val="1200"/>
              </a:spcAft>
              <a:buNone/>
            </a:pPr>
            <a:r>
              <a:rPr lang="en-US" sz="2400" b="1" dirty="0">
                <a:solidFill>
                  <a:srgbClr val="003366"/>
                </a:solidFill>
                <a:latin typeface="Arial" panose="020B0604020202020204" pitchFamily="34" charset="0"/>
                <a:cs typeface="Arial" panose="020B0604020202020204" pitchFamily="34" charset="0"/>
              </a:rPr>
              <a:t>On-the-job Training or Apprenticeship (OJT/APP) requirements during COVID-19</a:t>
            </a:r>
            <a:r>
              <a:rPr lang="en-US" sz="2400" dirty="0">
                <a:solidFill>
                  <a:srgbClr val="003366"/>
                </a:solidFill>
                <a:latin typeface="Arial" panose="020B0604020202020204" pitchFamily="34" charset="0"/>
                <a:cs typeface="Arial" panose="020B0604020202020204" pitchFamily="34" charset="0"/>
              </a:rPr>
              <a:t> </a:t>
            </a:r>
          </a:p>
          <a:p>
            <a:pPr>
              <a:spcBef>
                <a:spcPts val="1200"/>
              </a:spcBef>
              <a:spcAft>
                <a:spcPts val="600"/>
              </a:spcAft>
            </a:pPr>
            <a:r>
              <a:rPr lang="en-US" sz="2400" dirty="0">
                <a:solidFill>
                  <a:srgbClr val="003366"/>
                </a:solidFill>
                <a:latin typeface="Arial" panose="020B0604020202020204" pitchFamily="34" charset="0"/>
                <a:cs typeface="Arial" panose="020B0604020202020204" pitchFamily="34" charset="0"/>
              </a:rPr>
              <a:t>Prevents negative impact on a Veteran who is:</a:t>
            </a:r>
          </a:p>
          <a:p>
            <a:pPr lvl="1">
              <a:spcBef>
                <a:spcPts val="0"/>
              </a:spcBef>
              <a:spcAft>
                <a:spcPts val="600"/>
              </a:spcAft>
            </a:pPr>
            <a:r>
              <a:rPr lang="en-US" sz="2400" dirty="0">
                <a:solidFill>
                  <a:srgbClr val="003366"/>
                </a:solidFill>
                <a:latin typeface="Arial" panose="020B0604020202020204" pitchFamily="34" charset="0"/>
                <a:cs typeface="Arial" panose="020B0604020202020204" pitchFamily="34" charset="0"/>
              </a:rPr>
              <a:t>enrolled in an OJT/APP program </a:t>
            </a:r>
            <a:r>
              <a:rPr lang="en-US" sz="2400" b="1" dirty="0">
                <a:solidFill>
                  <a:srgbClr val="003366"/>
                </a:solidFill>
                <a:latin typeface="Arial" panose="020B0604020202020204" pitchFamily="34" charset="0"/>
                <a:cs typeface="Arial" panose="020B0604020202020204" pitchFamily="34" charset="0"/>
              </a:rPr>
              <a:t>AND </a:t>
            </a:r>
          </a:p>
          <a:p>
            <a:pPr lvl="1">
              <a:spcBef>
                <a:spcPts val="0"/>
              </a:spcBef>
              <a:spcAft>
                <a:spcPts val="600"/>
              </a:spcAft>
            </a:pPr>
            <a:r>
              <a:rPr lang="en-US" sz="2400" dirty="0">
                <a:solidFill>
                  <a:srgbClr val="003366"/>
                </a:solidFill>
                <a:latin typeface="Arial" panose="020B0604020202020204" pitchFamily="34" charset="0"/>
                <a:cs typeface="Arial" panose="020B0604020202020204" pitchFamily="34" charset="0"/>
              </a:rPr>
              <a:t>unable to fulfill the 120-hour full-time requirement due to unemployment during COVID-19 </a:t>
            </a:r>
            <a:r>
              <a:rPr lang="en-US" sz="2400" b="1" dirty="0">
                <a:solidFill>
                  <a:srgbClr val="003366"/>
                </a:solidFill>
                <a:latin typeface="Arial" panose="020B0604020202020204" pitchFamily="34" charset="0"/>
                <a:cs typeface="Arial" panose="020B0604020202020204" pitchFamily="34" charset="0"/>
              </a:rPr>
              <a:t>OR </a:t>
            </a:r>
          </a:p>
          <a:p>
            <a:pPr lvl="1">
              <a:spcBef>
                <a:spcPts val="0"/>
              </a:spcBef>
              <a:spcAft>
                <a:spcPts val="1200"/>
              </a:spcAft>
            </a:pPr>
            <a:r>
              <a:rPr lang="en-US" sz="2400" dirty="0">
                <a:solidFill>
                  <a:srgbClr val="003366"/>
                </a:solidFill>
                <a:latin typeface="Arial" panose="020B0604020202020204" pitchFamily="34" charset="0"/>
                <a:cs typeface="Arial" panose="020B0604020202020204" pitchFamily="34" charset="0"/>
              </a:rPr>
              <a:t>unable to attend the program in person due to COVID-19</a:t>
            </a:r>
            <a:br>
              <a:rPr lang="en-US" sz="2400" dirty="0">
                <a:solidFill>
                  <a:srgbClr val="003366"/>
                </a:solidFill>
                <a:latin typeface="Arial" panose="020B0604020202020204" pitchFamily="34" charset="0"/>
                <a:cs typeface="Arial" panose="020B0604020202020204" pitchFamily="34" charset="0"/>
              </a:rPr>
            </a:br>
            <a:endParaRPr lang="en-US" sz="2400" dirty="0">
              <a:solidFill>
                <a:srgbClr val="003366"/>
              </a:solidFill>
              <a:latin typeface="Arial" panose="020B0604020202020204" pitchFamily="34" charset="0"/>
              <a:cs typeface="Arial" panose="020B0604020202020204" pitchFamily="34" charset="0"/>
            </a:endParaRPr>
          </a:p>
          <a:p>
            <a:pPr>
              <a:spcBef>
                <a:spcPts val="1200"/>
              </a:spcBef>
            </a:pPr>
            <a:r>
              <a:rPr lang="en-US" sz="2400" dirty="0">
                <a:solidFill>
                  <a:srgbClr val="003366"/>
                </a:solidFill>
                <a:latin typeface="Arial" panose="020B0604020202020204" pitchFamily="34" charset="0"/>
                <a:cs typeface="Arial" panose="020B0604020202020204" pitchFamily="34" charset="0"/>
              </a:rPr>
              <a:t>Allows a Veteran to roll-over hours worked in excess of 120 hours from the previous month to the subsequent month to achieve the required 120 hours for full-time benefits</a:t>
            </a:r>
          </a:p>
        </p:txBody>
      </p:sp>
    </p:spTree>
    <p:custDataLst>
      <p:tags r:id="rId1"/>
    </p:custDataLst>
    <p:extLst>
      <p:ext uri="{BB962C8B-B14F-4D97-AF65-F5344CB8AC3E}">
        <p14:creationId xmlns:p14="http://schemas.microsoft.com/office/powerpoint/2010/main" val="840479360"/>
      </p:ext>
    </p:extLst>
  </p:cSld>
  <p:clrMapOvr>
    <a:masterClrMapping/>
  </p:clrMapOvr>
  <mc:AlternateContent xmlns:mc="http://schemas.openxmlformats.org/markup-compatibility/2006" xmlns:p14="http://schemas.microsoft.com/office/powerpoint/2010/main">
    <mc:Choice Requires="p14">
      <p:transition spd="slow" p14:dur="2000" advTm="45802"/>
    </mc:Choice>
    <mc:Fallback xmlns="">
      <p:transition spd="slow" advTm="45802"/>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2F22-90E5-4DF2-9A75-53884C5925CA}"/>
              </a:ext>
            </a:extLst>
          </p:cNvPr>
          <p:cNvSpPr>
            <a:spLocks noGrp="1"/>
          </p:cNvSpPr>
          <p:nvPr>
            <p:ph type="title"/>
            <p:custDataLst>
              <p:tags r:id="rId2"/>
            </p:custDataLst>
          </p:nvPr>
        </p:nvSpPr>
        <p:spPr>
          <a:xfrm>
            <a:off x="1524000" y="-166899"/>
            <a:ext cx="9144000" cy="1066800"/>
          </a:xfrm>
        </p:spPr>
        <p:txBody>
          <a:bodyPr>
            <a:normAutofit/>
          </a:bodyPr>
          <a:lstStyle/>
          <a:p>
            <a:r>
              <a:rPr lang="en-US" sz="4400" dirty="0"/>
              <a:t>Sec. 1107, eff 01/05/21</a:t>
            </a:r>
          </a:p>
        </p:txBody>
      </p:sp>
      <p:sp>
        <p:nvSpPr>
          <p:cNvPr id="4" name="Slide Number Placeholder 3">
            <a:extLst>
              <a:ext uri="{FF2B5EF4-FFF2-40B4-BE49-F238E27FC236}">
                <a16:creationId xmlns:a16="http://schemas.microsoft.com/office/drawing/2014/main" id="{421CE386-FDD1-40D5-9138-C0B1764A56ED}"/>
              </a:ext>
            </a:extLst>
          </p:cNvPr>
          <p:cNvSpPr>
            <a:spLocks noGrp="1"/>
          </p:cNvSpPr>
          <p:nvPr>
            <p:ph type="sldNum" sz="quarter" idx="12"/>
            <p:custDataLst>
              <p:tags r:id="rId3"/>
            </p:custDataLst>
          </p:nvPr>
        </p:nvSpPr>
        <p:spPr>
          <a:xfrm>
            <a:off x="8458200" y="6602268"/>
            <a:ext cx="2133600" cy="331932"/>
          </a:xfrm>
        </p:spPr>
        <p:txBody>
          <a:bodyPr/>
          <a:lstStyle/>
          <a:p>
            <a:fld id="{3FE40F6C-36E6-4965-9D21-698197C3108F}" type="slidenum">
              <a:rPr lang="en-US" smtClean="0"/>
              <a:pPr/>
              <a:t>38</a:t>
            </a:fld>
            <a:endParaRPr lang="en-US" dirty="0"/>
          </a:p>
        </p:txBody>
      </p:sp>
      <p:sp>
        <p:nvSpPr>
          <p:cNvPr id="9" name="Content Placeholder 8">
            <a:extLst>
              <a:ext uri="{FF2B5EF4-FFF2-40B4-BE49-F238E27FC236}">
                <a16:creationId xmlns:a16="http://schemas.microsoft.com/office/drawing/2014/main" id="{A14F4A37-2393-4C3D-AA6C-574625558B21}"/>
              </a:ext>
            </a:extLst>
          </p:cNvPr>
          <p:cNvSpPr>
            <a:spLocks noGrp="1"/>
          </p:cNvSpPr>
          <p:nvPr>
            <p:ph idx="1"/>
            <p:custDataLst>
              <p:tags r:id="rId4"/>
            </p:custDataLst>
          </p:nvPr>
        </p:nvSpPr>
        <p:spPr>
          <a:xfrm>
            <a:off x="211872" y="912726"/>
            <a:ext cx="11195825" cy="4526280"/>
          </a:xfrm>
        </p:spPr>
        <p:txBody>
          <a:bodyPr>
            <a:noAutofit/>
          </a:bodyPr>
          <a:lstStyle/>
          <a:p>
            <a:pPr marL="0" indent="0" algn="ctr">
              <a:buNone/>
            </a:pPr>
            <a:r>
              <a:rPr lang="en-US" sz="2400" b="1" dirty="0">
                <a:solidFill>
                  <a:srgbClr val="003366"/>
                </a:solidFill>
                <a:latin typeface="Arial" panose="020B0604020202020204" pitchFamily="34" charset="0"/>
                <a:cs typeface="Arial" panose="020B0604020202020204" pitchFamily="34" charset="0"/>
              </a:rPr>
              <a:t>Inclusion of training establishments in certain provisions related to COVID-19 emergency</a:t>
            </a:r>
            <a:r>
              <a:rPr lang="en-US" sz="2400" dirty="0">
                <a:solidFill>
                  <a:srgbClr val="003366"/>
                </a:solidFill>
                <a:latin typeface="Arial" panose="020B0604020202020204" pitchFamily="34" charset="0"/>
                <a:cs typeface="Arial" panose="020B0604020202020204" pitchFamily="34" charset="0"/>
              </a:rPr>
              <a:t> </a:t>
            </a:r>
          </a:p>
          <a:p>
            <a:pPr marL="0" indent="0" algn="ctr">
              <a:buNone/>
            </a:pPr>
            <a:endParaRPr lang="en-US" sz="2400" dirty="0">
              <a:solidFill>
                <a:srgbClr val="003366"/>
              </a:solidFill>
              <a:latin typeface="Arial" panose="020B0604020202020204" pitchFamily="34" charset="0"/>
              <a:cs typeface="Arial" panose="020B0604020202020204" pitchFamily="34" charset="0"/>
            </a:endParaRPr>
          </a:p>
          <a:p>
            <a:r>
              <a:rPr lang="en-US" sz="2400" dirty="0">
                <a:solidFill>
                  <a:srgbClr val="003366"/>
                </a:solidFill>
                <a:latin typeface="Arial" panose="020B0604020202020204" pitchFamily="34" charset="0"/>
                <a:cs typeface="Arial" panose="020B0604020202020204" pitchFamily="34" charset="0"/>
              </a:rPr>
              <a:t>Amends relevant statutes to include eligibility for students to attend “training establishments” in addition to “educational institutions” during COVID-19</a:t>
            </a:r>
          </a:p>
          <a:p>
            <a:pPr marL="0" indent="0">
              <a:buNone/>
            </a:pPr>
            <a:endParaRPr lang="en-US" sz="2400" dirty="0">
              <a:solidFill>
                <a:srgbClr val="003366"/>
              </a:solidFill>
              <a:latin typeface="Arial" panose="020B0604020202020204" pitchFamily="34" charset="0"/>
              <a:cs typeface="Arial" panose="020B0604020202020204" pitchFamily="34" charset="0"/>
            </a:endParaRPr>
          </a:p>
          <a:p>
            <a:pPr>
              <a:spcAft>
                <a:spcPts val="1200"/>
              </a:spcAft>
            </a:pPr>
            <a:r>
              <a:rPr lang="en-US" sz="2400" dirty="0">
                <a:solidFill>
                  <a:srgbClr val="003366"/>
                </a:solidFill>
                <a:latin typeface="Arial" panose="020B0604020202020204" pitchFamily="34" charset="0"/>
                <a:cs typeface="Arial" panose="020B0604020202020204" pitchFamily="34" charset="0"/>
              </a:rPr>
              <a:t>This is VA’s current practice</a:t>
            </a:r>
          </a:p>
          <a:p>
            <a:pPr marL="0" indent="0">
              <a:buNone/>
            </a:pPr>
            <a:endParaRPr lang="en-US" sz="2400" dirty="0">
              <a:solidFill>
                <a:srgbClr val="003366"/>
              </a:solidFill>
              <a:latin typeface="Arial" panose="020B0604020202020204" pitchFamily="34" charset="0"/>
              <a:cs typeface="Arial" panose="020B0604020202020204" pitchFamily="34" charset="0"/>
            </a:endParaRPr>
          </a:p>
          <a:p>
            <a:pPr marL="0" indent="0">
              <a:buNone/>
            </a:pPr>
            <a:r>
              <a:rPr lang="en-US" sz="2400" dirty="0">
                <a:solidFill>
                  <a:srgbClr val="003366"/>
                </a:solidFill>
                <a:latin typeface="Arial" panose="020B0604020202020204" pitchFamily="34" charset="0"/>
                <a:cs typeface="Arial" panose="020B0604020202020204" pitchFamily="34" charset="0"/>
              </a:rPr>
              <a:t> </a:t>
            </a:r>
            <a:endParaRPr lang="en-US" sz="2400" b="1" dirty="0">
              <a:solidFill>
                <a:srgbClr val="003366"/>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0138020"/>
      </p:ext>
    </p:extLst>
  </p:cSld>
  <p:clrMapOvr>
    <a:masterClrMapping/>
  </p:clrMapOvr>
  <mc:AlternateContent xmlns:mc="http://schemas.openxmlformats.org/markup-compatibility/2006" xmlns:p14="http://schemas.microsoft.com/office/powerpoint/2010/main">
    <mc:Choice Requires="p14">
      <p:transition spd="slow" p14:dur="2000" advTm="29119"/>
    </mc:Choice>
    <mc:Fallback xmlns="">
      <p:transition spd="slow" advTm="29119"/>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2F22-90E5-4DF2-9A75-53884C5925CA}"/>
              </a:ext>
            </a:extLst>
          </p:cNvPr>
          <p:cNvSpPr>
            <a:spLocks noGrp="1"/>
          </p:cNvSpPr>
          <p:nvPr>
            <p:ph type="title"/>
            <p:custDataLst>
              <p:tags r:id="rId2"/>
            </p:custDataLst>
          </p:nvPr>
        </p:nvSpPr>
        <p:spPr>
          <a:xfrm>
            <a:off x="1524000" y="-223025"/>
            <a:ext cx="9144000" cy="1066800"/>
          </a:xfrm>
        </p:spPr>
        <p:txBody>
          <a:bodyPr>
            <a:normAutofit/>
          </a:bodyPr>
          <a:lstStyle/>
          <a:p>
            <a:r>
              <a:rPr lang="en-US" sz="4400" dirty="0"/>
              <a:t>Sec. 1108, eff 01/05/21</a:t>
            </a:r>
          </a:p>
        </p:txBody>
      </p:sp>
      <p:sp>
        <p:nvSpPr>
          <p:cNvPr id="4" name="Slide Number Placeholder 3">
            <a:extLst>
              <a:ext uri="{FF2B5EF4-FFF2-40B4-BE49-F238E27FC236}">
                <a16:creationId xmlns:a16="http://schemas.microsoft.com/office/drawing/2014/main" id="{421CE386-FDD1-40D5-9138-C0B1764A56ED}"/>
              </a:ext>
            </a:extLst>
          </p:cNvPr>
          <p:cNvSpPr>
            <a:spLocks noGrp="1"/>
          </p:cNvSpPr>
          <p:nvPr>
            <p:ph type="sldNum" sz="quarter" idx="12"/>
            <p:custDataLst>
              <p:tags r:id="rId3"/>
            </p:custDataLst>
          </p:nvPr>
        </p:nvSpPr>
        <p:spPr>
          <a:xfrm>
            <a:off x="8458200" y="6602268"/>
            <a:ext cx="2133600" cy="331932"/>
          </a:xfrm>
        </p:spPr>
        <p:txBody>
          <a:bodyPr/>
          <a:lstStyle/>
          <a:p>
            <a:fld id="{3FE40F6C-36E6-4965-9D21-698197C3108F}" type="slidenum">
              <a:rPr lang="en-US" smtClean="0"/>
              <a:pPr/>
              <a:t>39</a:t>
            </a:fld>
            <a:endParaRPr lang="en-US" dirty="0"/>
          </a:p>
        </p:txBody>
      </p:sp>
      <p:sp>
        <p:nvSpPr>
          <p:cNvPr id="9" name="Content Placeholder 8">
            <a:extLst>
              <a:ext uri="{FF2B5EF4-FFF2-40B4-BE49-F238E27FC236}">
                <a16:creationId xmlns:a16="http://schemas.microsoft.com/office/drawing/2014/main" id="{A14F4A37-2393-4C3D-AA6C-574625558B21}"/>
              </a:ext>
            </a:extLst>
          </p:cNvPr>
          <p:cNvSpPr>
            <a:spLocks noGrp="1"/>
          </p:cNvSpPr>
          <p:nvPr>
            <p:ph idx="1"/>
            <p:custDataLst>
              <p:tags r:id="rId4"/>
            </p:custDataLst>
          </p:nvPr>
        </p:nvSpPr>
        <p:spPr>
          <a:xfrm>
            <a:off x="278779" y="1266966"/>
            <a:ext cx="10615961" cy="5535468"/>
          </a:xfrm>
        </p:spPr>
        <p:txBody>
          <a:bodyPr>
            <a:noAutofit/>
          </a:bodyPr>
          <a:lstStyle/>
          <a:p>
            <a:pPr marL="0" indent="0" algn="ctr">
              <a:buNone/>
            </a:pPr>
            <a:r>
              <a:rPr lang="en-US" sz="2400" b="1" dirty="0">
                <a:solidFill>
                  <a:srgbClr val="003366"/>
                </a:solidFill>
                <a:latin typeface="Arial" panose="020B0604020202020204" pitchFamily="34" charset="0"/>
                <a:cs typeface="Arial" panose="020B0604020202020204" pitchFamily="34" charset="0"/>
              </a:rPr>
              <a:t>Treatment of payment of allowances under Student Veteran Coronavirus Response Act</a:t>
            </a:r>
            <a:r>
              <a:rPr lang="en-US" sz="2400" dirty="0">
                <a:solidFill>
                  <a:srgbClr val="003366"/>
                </a:solidFill>
                <a:latin typeface="Arial" panose="020B0604020202020204" pitchFamily="34" charset="0"/>
                <a:cs typeface="Arial" panose="020B0604020202020204" pitchFamily="34" charset="0"/>
              </a:rPr>
              <a:t> </a:t>
            </a:r>
          </a:p>
          <a:p>
            <a:pPr marL="0" indent="0" algn="ctr">
              <a:buNone/>
            </a:pPr>
            <a:endParaRPr lang="en-US" sz="2400" dirty="0">
              <a:solidFill>
                <a:srgbClr val="003366"/>
              </a:solidFill>
              <a:latin typeface="Arial" panose="020B0604020202020204" pitchFamily="34" charset="0"/>
              <a:cs typeface="Arial" panose="020B0604020202020204" pitchFamily="34" charset="0"/>
            </a:endParaRPr>
          </a:p>
          <a:p>
            <a:pPr>
              <a:spcAft>
                <a:spcPts val="1200"/>
              </a:spcAft>
            </a:pPr>
            <a:r>
              <a:rPr lang="en-US" sz="2400" dirty="0">
                <a:solidFill>
                  <a:srgbClr val="003366"/>
                </a:solidFill>
                <a:latin typeface="Arial" panose="020B0604020202020204" pitchFamily="34" charset="0"/>
                <a:cs typeface="Arial" panose="020B0604020202020204" pitchFamily="34" charset="0"/>
              </a:rPr>
              <a:t>Amends the Student Veteran Coronavirus Response Act of 2020 </a:t>
            </a:r>
          </a:p>
          <a:p>
            <a:r>
              <a:rPr lang="en-US" sz="2400" dirty="0">
                <a:solidFill>
                  <a:srgbClr val="003366"/>
                </a:solidFill>
                <a:latin typeface="Arial" panose="020B0604020202020204" pitchFamily="34" charset="0"/>
                <a:cs typeface="Arial" panose="020B0604020202020204" pitchFamily="34" charset="0"/>
              </a:rPr>
              <a:t>Ensures a student’s entitlement and payment allowances are not charged for the time payments are continued after the closure or program hiatus (4-week payments)</a:t>
            </a:r>
          </a:p>
        </p:txBody>
      </p:sp>
    </p:spTree>
    <p:custDataLst>
      <p:tags r:id="rId1"/>
    </p:custDataLst>
    <p:extLst>
      <p:ext uri="{BB962C8B-B14F-4D97-AF65-F5344CB8AC3E}">
        <p14:creationId xmlns:p14="http://schemas.microsoft.com/office/powerpoint/2010/main" val="2903346269"/>
      </p:ext>
    </p:extLst>
  </p:cSld>
  <p:clrMapOvr>
    <a:masterClrMapping/>
  </p:clrMapOvr>
  <mc:AlternateContent xmlns:mc="http://schemas.openxmlformats.org/markup-compatibility/2006" xmlns:p14="http://schemas.microsoft.com/office/powerpoint/2010/main">
    <mc:Choice Requires="p14">
      <p:transition spd="slow" p14:dur="2000" advTm="20737"/>
    </mc:Choice>
    <mc:Fallback xmlns="">
      <p:transition spd="slow" advTm="2073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05659" y="-219075"/>
            <a:ext cx="9980682" cy="1096962"/>
          </a:xfrm>
        </p:spPr>
        <p:txBody>
          <a:bodyPr>
            <a:normAutofit/>
          </a:bodyPr>
          <a:lstStyle/>
          <a:p>
            <a:r>
              <a:rPr lang="en-US" sz="4400" dirty="0"/>
              <a:t>Training Agenda</a:t>
            </a:r>
          </a:p>
        </p:txBody>
      </p:sp>
      <p:sp>
        <p:nvSpPr>
          <p:cNvPr id="7" name="Content Placeholder 2">
            <a:extLst>
              <a:ext uri="{FF2B5EF4-FFF2-40B4-BE49-F238E27FC236}">
                <a16:creationId xmlns:a16="http://schemas.microsoft.com/office/drawing/2014/main" id="{78387778-7758-4479-B5AC-35AA5EB5E96E}"/>
              </a:ext>
            </a:extLst>
          </p:cNvPr>
          <p:cNvSpPr txBox="1">
            <a:spLocks/>
          </p:cNvSpPr>
          <p:nvPr/>
        </p:nvSpPr>
        <p:spPr>
          <a:xfrm>
            <a:off x="609542" y="1780935"/>
            <a:ext cx="11229278" cy="5221467"/>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b="0" i="0" u="none"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rgbClr val="002060"/>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rgbClr val="002060"/>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rgbClr val="002060"/>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rgbClr val="002060"/>
                </a:solidFill>
                <a:latin typeface="Arial" panose="020B0604020202020204" pitchFamily="34" charset="0"/>
                <a:ea typeface="+mn-ea"/>
                <a:cs typeface="Arial" panose="020B0604020202020204" pitchFamily="34" charset="0"/>
              </a:defRPr>
            </a:lvl9pPr>
          </a:lstStyle>
          <a:p>
            <a:pPr marL="0" indent="0">
              <a:lnSpc>
                <a:spcPct val="100000"/>
              </a:lnSpc>
              <a:buNone/>
            </a:pPr>
            <a:r>
              <a:rPr lang="en-US" sz="2600" b="1" dirty="0"/>
              <a:t>MODULE 1</a:t>
            </a:r>
            <a:r>
              <a:rPr lang="en-US" sz="2600" dirty="0"/>
              <a:t> .......................................GENERAL OVERVIEW: PL 116-315</a:t>
            </a:r>
          </a:p>
          <a:p>
            <a:pPr marL="0" indent="0">
              <a:lnSpc>
                <a:spcPct val="100000"/>
              </a:lnSpc>
              <a:buNone/>
            </a:pPr>
            <a:r>
              <a:rPr lang="en-US" sz="2600" b="1" dirty="0"/>
              <a:t>MODULE 2 </a:t>
            </a:r>
            <a:r>
              <a:rPr lang="en-US" sz="2600" dirty="0"/>
              <a:t>…. KEY IMPACT OF DATE OF ENACTMENT PROVISIONS</a:t>
            </a:r>
          </a:p>
          <a:p>
            <a:pPr marL="0" indent="0">
              <a:buNone/>
            </a:pPr>
            <a:r>
              <a:rPr lang="en-US" sz="2600" b="1" dirty="0"/>
              <a:t>MODULE 3 </a:t>
            </a:r>
            <a:r>
              <a:rPr lang="en-US" sz="2600" dirty="0"/>
              <a:t>.......................................................LESSON REFERENCES</a:t>
            </a:r>
            <a:endParaRPr lang="en-US" sz="2600" b="1" dirty="0"/>
          </a:p>
          <a:p>
            <a:pPr marL="0" indent="0">
              <a:buNone/>
            </a:pPr>
            <a:r>
              <a:rPr lang="en-US" sz="2600" b="1" dirty="0"/>
              <a:t>CONCLUSION</a:t>
            </a:r>
            <a:r>
              <a:rPr lang="en-US" sz="2600" dirty="0"/>
              <a:t> ...........................................ANNUAL TRAINING CREDIT</a:t>
            </a:r>
          </a:p>
          <a:p>
            <a:pPr marL="0" indent="0">
              <a:lnSpc>
                <a:spcPct val="100000"/>
              </a:lnSpc>
              <a:buNone/>
            </a:pPr>
            <a:endParaRPr lang="en-US" sz="1600" dirty="0"/>
          </a:p>
          <a:p>
            <a:pPr marL="0" indent="0">
              <a:lnSpc>
                <a:spcPct val="100000"/>
              </a:lnSpc>
              <a:buNone/>
            </a:pPr>
            <a:r>
              <a:rPr lang="en-US" sz="1600" dirty="0"/>
              <a:t>  </a:t>
            </a:r>
          </a:p>
        </p:txBody>
      </p:sp>
      <p:sp>
        <p:nvSpPr>
          <p:cNvPr id="3" name="Slide Number Placeholder 2">
            <a:extLst>
              <a:ext uri="{FF2B5EF4-FFF2-40B4-BE49-F238E27FC236}">
                <a16:creationId xmlns:a16="http://schemas.microsoft.com/office/drawing/2014/main" id="{F76D47C6-C346-4EBE-943B-8D69FEC64F57}"/>
              </a:ext>
            </a:extLst>
          </p:cNvPr>
          <p:cNvSpPr>
            <a:spLocks noGrp="1"/>
          </p:cNvSpPr>
          <p:nvPr>
            <p:ph type="sldNum" sz="quarter" idx="12"/>
          </p:nvPr>
        </p:nvSpPr>
        <p:spPr/>
        <p:txBody>
          <a:bodyPr/>
          <a:lstStyle/>
          <a:p>
            <a:fld id="{D983F1FA-211D-3044-9E35-958DFBC26156}" type="slidenum">
              <a:rPr lang="en-US" smtClean="0">
                <a:solidFill>
                  <a:prstClr val="white"/>
                </a:solidFill>
              </a:rPr>
              <a:pPr/>
              <a:t>4</a:t>
            </a:fld>
            <a:endParaRPr lang="en-US" dirty="0">
              <a:solidFill>
                <a:prstClr val="white"/>
              </a:solidFill>
            </a:endParaRPr>
          </a:p>
        </p:txBody>
      </p:sp>
    </p:spTree>
    <p:extLst>
      <p:ext uri="{BB962C8B-B14F-4D97-AF65-F5344CB8AC3E}">
        <p14:creationId xmlns:p14="http://schemas.microsoft.com/office/powerpoint/2010/main" val="297280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2F22-90E5-4DF2-9A75-53884C5925CA}"/>
              </a:ext>
            </a:extLst>
          </p:cNvPr>
          <p:cNvSpPr>
            <a:spLocks noGrp="1"/>
          </p:cNvSpPr>
          <p:nvPr>
            <p:ph type="title"/>
            <p:custDataLst>
              <p:tags r:id="rId2"/>
            </p:custDataLst>
          </p:nvPr>
        </p:nvSpPr>
        <p:spPr>
          <a:xfrm>
            <a:off x="1447800" y="-175592"/>
            <a:ext cx="9144000" cy="1066800"/>
          </a:xfrm>
        </p:spPr>
        <p:txBody>
          <a:bodyPr>
            <a:normAutofit/>
          </a:bodyPr>
          <a:lstStyle/>
          <a:p>
            <a:r>
              <a:rPr lang="en-US" sz="4400" dirty="0"/>
              <a:t>Sec. 4302, eff 01/05/21</a:t>
            </a:r>
          </a:p>
        </p:txBody>
      </p:sp>
      <p:sp>
        <p:nvSpPr>
          <p:cNvPr id="4" name="Slide Number Placeholder 3">
            <a:extLst>
              <a:ext uri="{FF2B5EF4-FFF2-40B4-BE49-F238E27FC236}">
                <a16:creationId xmlns:a16="http://schemas.microsoft.com/office/drawing/2014/main" id="{421CE386-FDD1-40D5-9138-C0B1764A56ED}"/>
              </a:ext>
            </a:extLst>
          </p:cNvPr>
          <p:cNvSpPr>
            <a:spLocks noGrp="1"/>
          </p:cNvSpPr>
          <p:nvPr>
            <p:ph type="sldNum" sz="quarter" idx="12"/>
            <p:custDataLst>
              <p:tags r:id="rId3"/>
            </p:custDataLst>
          </p:nvPr>
        </p:nvSpPr>
        <p:spPr>
          <a:xfrm>
            <a:off x="8458200" y="6602268"/>
            <a:ext cx="2133600" cy="331932"/>
          </a:xfrm>
        </p:spPr>
        <p:txBody>
          <a:bodyPr/>
          <a:lstStyle/>
          <a:p>
            <a:fld id="{3FE40F6C-36E6-4965-9D21-698197C3108F}" type="slidenum">
              <a:rPr lang="en-US" smtClean="0"/>
              <a:pPr/>
              <a:t>40</a:t>
            </a:fld>
            <a:endParaRPr lang="en-US" dirty="0"/>
          </a:p>
        </p:txBody>
      </p:sp>
      <p:sp>
        <p:nvSpPr>
          <p:cNvPr id="9" name="Content Placeholder 8">
            <a:extLst>
              <a:ext uri="{FF2B5EF4-FFF2-40B4-BE49-F238E27FC236}">
                <a16:creationId xmlns:a16="http://schemas.microsoft.com/office/drawing/2014/main" id="{A14F4A37-2393-4C3D-AA6C-574625558B21}"/>
              </a:ext>
            </a:extLst>
          </p:cNvPr>
          <p:cNvSpPr>
            <a:spLocks noGrp="1"/>
          </p:cNvSpPr>
          <p:nvPr>
            <p:ph idx="1"/>
            <p:custDataLst>
              <p:tags r:id="rId4"/>
            </p:custDataLst>
          </p:nvPr>
        </p:nvSpPr>
        <p:spPr>
          <a:xfrm>
            <a:off x="178420" y="725870"/>
            <a:ext cx="11050858" cy="5535468"/>
          </a:xfrm>
        </p:spPr>
        <p:txBody>
          <a:bodyPr>
            <a:noAutofit/>
          </a:bodyPr>
          <a:lstStyle/>
          <a:p>
            <a:pPr marL="0" indent="0" algn="ctr">
              <a:buNone/>
            </a:pPr>
            <a:r>
              <a:rPr lang="en-US" sz="2400" b="1" dirty="0">
                <a:solidFill>
                  <a:srgbClr val="003366"/>
                </a:solidFill>
                <a:latin typeface="Arial" panose="020B0604020202020204" pitchFamily="34" charset="0"/>
                <a:cs typeface="Arial" panose="020B0604020202020204" pitchFamily="34" charset="0"/>
              </a:rPr>
              <a:t>Expansion of VET TEC Program</a:t>
            </a:r>
            <a:r>
              <a:rPr lang="en-US" sz="2400" dirty="0">
                <a:solidFill>
                  <a:srgbClr val="003366"/>
                </a:solidFill>
                <a:latin typeface="Arial" panose="020B0604020202020204" pitchFamily="34" charset="0"/>
                <a:cs typeface="Arial" panose="020B0604020202020204" pitchFamily="34" charset="0"/>
              </a:rPr>
              <a:t> </a:t>
            </a:r>
          </a:p>
          <a:p>
            <a:pPr marL="0" indent="0">
              <a:buNone/>
            </a:pPr>
            <a:endParaRPr lang="en-US" sz="2400" dirty="0">
              <a:solidFill>
                <a:srgbClr val="003366"/>
              </a:solidFill>
              <a:latin typeface="Arial" panose="020B0604020202020204" pitchFamily="34" charset="0"/>
              <a:cs typeface="Arial" panose="020B0604020202020204" pitchFamily="34" charset="0"/>
            </a:endParaRPr>
          </a:p>
          <a:p>
            <a:r>
              <a:rPr lang="en-US" sz="2400" dirty="0">
                <a:solidFill>
                  <a:srgbClr val="003366"/>
                </a:solidFill>
                <a:latin typeface="Arial" panose="020B0604020202020204" pitchFamily="34" charset="0"/>
                <a:cs typeface="Arial" panose="020B0604020202020204" pitchFamily="34" charset="0"/>
              </a:rPr>
              <a:t>Expands Veterans Employment Through Technical Education Courses (VET TEC) to include Service members within 180 days of their anticipated separation</a:t>
            </a:r>
          </a:p>
          <a:p>
            <a:endParaRPr lang="en-US" sz="2400" dirty="0">
              <a:solidFill>
                <a:srgbClr val="003366"/>
              </a:solidFill>
              <a:latin typeface="Arial" panose="020B0604020202020204" pitchFamily="34" charset="0"/>
              <a:cs typeface="Arial" panose="020B0604020202020204" pitchFamily="34" charset="0"/>
            </a:endParaRPr>
          </a:p>
          <a:p>
            <a:r>
              <a:rPr lang="en-US" sz="2400" dirty="0">
                <a:solidFill>
                  <a:srgbClr val="003366"/>
                </a:solidFill>
                <a:latin typeface="Arial" panose="020B0604020202020204" pitchFamily="34" charset="0"/>
                <a:cs typeface="Arial" panose="020B0604020202020204" pitchFamily="34" charset="0"/>
              </a:rPr>
              <a:t>Requires instructors to be experts</a:t>
            </a:r>
          </a:p>
          <a:p>
            <a:endParaRPr lang="en-US" sz="2400" dirty="0">
              <a:solidFill>
                <a:srgbClr val="003366"/>
              </a:solidFill>
              <a:latin typeface="Arial" panose="020B0604020202020204" pitchFamily="34" charset="0"/>
              <a:cs typeface="Arial" panose="020B0604020202020204" pitchFamily="34" charset="0"/>
            </a:endParaRPr>
          </a:p>
          <a:p>
            <a:r>
              <a:rPr lang="en-US" sz="2400" dirty="0">
                <a:solidFill>
                  <a:srgbClr val="003366"/>
                </a:solidFill>
                <a:latin typeface="Arial" panose="020B0604020202020204" pitchFamily="34" charset="0"/>
                <a:cs typeface="Arial" panose="020B0604020202020204" pitchFamily="34" charset="0"/>
              </a:rPr>
              <a:t>Increases annual funding from $15M to $45M</a:t>
            </a:r>
          </a:p>
        </p:txBody>
      </p:sp>
    </p:spTree>
    <p:custDataLst>
      <p:tags r:id="rId1"/>
    </p:custDataLst>
    <p:extLst>
      <p:ext uri="{BB962C8B-B14F-4D97-AF65-F5344CB8AC3E}">
        <p14:creationId xmlns:p14="http://schemas.microsoft.com/office/powerpoint/2010/main" val="2811107282"/>
      </p:ext>
    </p:extLst>
  </p:cSld>
  <p:clrMapOvr>
    <a:masterClrMapping/>
  </p:clrMapOvr>
  <mc:AlternateContent xmlns:mc="http://schemas.openxmlformats.org/markup-compatibility/2006" xmlns:p14="http://schemas.microsoft.com/office/powerpoint/2010/main">
    <mc:Choice Requires="p14">
      <p:transition spd="slow" p14:dur="2000" advTm="39183"/>
    </mc:Choice>
    <mc:Fallback xmlns="">
      <p:transition spd="slow" advTm="39183"/>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21DF7-7269-434D-A96B-704F7B18F240}"/>
              </a:ext>
            </a:extLst>
          </p:cNvPr>
          <p:cNvSpPr>
            <a:spLocks noGrp="1"/>
          </p:cNvSpPr>
          <p:nvPr>
            <p:ph type="title"/>
            <p:custDataLst>
              <p:tags r:id="rId2"/>
            </p:custDataLst>
          </p:nvPr>
        </p:nvSpPr>
        <p:spPr>
          <a:xfrm>
            <a:off x="1524000" y="-253134"/>
            <a:ext cx="9144000" cy="1066800"/>
          </a:xfrm>
        </p:spPr>
        <p:txBody>
          <a:bodyPr>
            <a:normAutofit/>
          </a:bodyPr>
          <a:lstStyle/>
          <a:p>
            <a:r>
              <a:rPr lang="en-US" sz="4400" dirty="0"/>
              <a:t>Summary</a:t>
            </a:r>
          </a:p>
        </p:txBody>
      </p:sp>
      <p:sp>
        <p:nvSpPr>
          <p:cNvPr id="3" name="Content Placeholder 2">
            <a:extLst>
              <a:ext uri="{FF2B5EF4-FFF2-40B4-BE49-F238E27FC236}">
                <a16:creationId xmlns:a16="http://schemas.microsoft.com/office/drawing/2014/main" id="{06183068-2491-4DD6-8EAE-B2164CDA0F09}"/>
              </a:ext>
            </a:extLst>
          </p:cNvPr>
          <p:cNvSpPr>
            <a:spLocks noGrp="1"/>
          </p:cNvSpPr>
          <p:nvPr>
            <p:ph idx="1"/>
            <p:custDataLst>
              <p:tags r:id="rId3"/>
            </p:custDataLst>
          </p:nvPr>
        </p:nvSpPr>
        <p:spPr>
          <a:xfrm>
            <a:off x="501805" y="1066800"/>
            <a:ext cx="10526751" cy="4343400"/>
          </a:xfrm>
        </p:spPr>
        <p:txBody>
          <a:bodyPr>
            <a:normAutofit/>
          </a:bodyPr>
          <a:lstStyle/>
          <a:p>
            <a:pPr marL="0" indent="0">
              <a:buNone/>
            </a:pPr>
            <a:r>
              <a:rPr lang="en-US" sz="2400" dirty="0">
                <a:solidFill>
                  <a:srgbClr val="003366"/>
                </a:solidFill>
                <a:latin typeface="Arial" panose="020B0604020202020204" pitchFamily="34" charset="0"/>
                <a:cs typeface="Arial" panose="020B0604020202020204" pitchFamily="34" charset="0"/>
              </a:rPr>
              <a:t>Today you learned the key details of the 32 provisions of PL 116-315 and their various effective dates.  </a:t>
            </a:r>
          </a:p>
          <a:p>
            <a:pPr marL="0" indent="0">
              <a:buNone/>
            </a:pPr>
            <a:endParaRPr lang="en-US" sz="2400" dirty="0">
              <a:solidFill>
                <a:srgbClr val="003366"/>
              </a:solidFill>
              <a:latin typeface="Arial" panose="020B0604020202020204" pitchFamily="34" charset="0"/>
              <a:cs typeface="Arial" panose="020B0604020202020204" pitchFamily="34" charset="0"/>
            </a:endParaRPr>
          </a:p>
          <a:p>
            <a:r>
              <a:rPr lang="en-US" sz="2400" dirty="0">
                <a:solidFill>
                  <a:srgbClr val="003366"/>
                </a:solidFill>
                <a:latin typeface="Arial" panose="020B0604020202020204" pitchFamily="34" charset="0"/>
                <a:cs typeface="Arial" panose="020B0604020202020204" pitchFamily="34" charset="0"/>
              </a:rPr>
              <a:t>Additional details specific to processing will be released at future dates</a:t>
            </a:r>
          </a:p>
          <a:p>
            <a:pPr marL="0" indent="0">
              <a:buNone/>
            </a:pPr>
            <a:endParaRPr lang="en-US" sz="2400" dirty="0">
              <a:solidFill>
                <a:srgbClr val="003366"/>
              </a:solidFill>
              <a:latin typeface="Arial" panose="020B0604020202020204" pitchFamily="34" charset="0"/>
              <a:cs typeface="Arial" panose="020B0604020202020204" pitchFamily="34" charset="0"/>
            </a:endParaRPr>
          </a:p>
          <a:p>
            <a:r>
              <a:rPr lang="en-US" sz="2400" dirty="0">
                <a:solidFill>
                  <a:srgbClr val="003366"/>
                </a:solidFill>
                <a:latin typeface="Arial" panose="020B0604020202020204" pitchFamily="34" charset="0"/>
                <a:cs typeface="Arial" panose="020B0604020202020204" pitchFamily="34" charset="0"/>
              </a:rPr>
              <a:t>Key details of the remaining provisions will be forthcoming</a:t>
            </a:r>
          </a:p>
          <a:p>
            <a:pPr marL="0" indent="0">
              <a:buNone/>
            </a:pPr>
            <a:endParaRPr lang="en-US" sz="2400" dirty="0">
              <a:solidFill>
                <a:srgbClr val="003366"/>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208138A-6352-4A04-90E3-3602E8363E6C}"/>
              </a:ext>
            </a:extLst>
          </p:cNvPr>
          <p:cNvSpPr>
            <a:spLocks noGrp="1"/>
          </p:cNvSpPr>
          <p:nvPr>
            <p:ph type="sldNum" sz="quarter" idx="12"/>
            <p:custDataLst>
              <p:tags r:id="rId4"/>
            </p:custDataLst>
          </p:nvPr>
        </p:nvSpPr>
        <p:spPr>
          <a:xfrm>
            <a:off x="8458200" y="6602268"/>
            <a:ext cx="2133600" cy="331932"/>
          </a:xfrm>
        </p:spPr>
        <p:txBody>
          <a:bodyPr/>
          <a:lstStyle/>
          <a:p>
            <a:fld id="{3FE40F6C-36E6-4965-9D21-698197C3108F}" type="slidenum">
              <a:rPr lang="en-US" smtClean="0"/>
              <a:pPr/>
              <a:t>41</a:t>
            </a:fld>
            <a:endParaRPr lang="en-US" dirty="0"/>
          </a:p>
        </p:txBody>
      </p:sp>
    </p:spTree>
    <p:custDataLst>
      <p:tags r:id="rId1"/>
    </p:custDataLst>
    <p:extLst>
      <p:ext uri="{BB962C8B-B14F-4D97-AF65-F5344CB8AC3E}">
        <p14:creationId xmlns:p14="http://schemas.microsoft.com/office/powerpoint/2010/main" val="3839109463"/>
      </p:ext>
    </p:extLst>
  </p:cSld>
  <p:clrMapOvr>
    <a:masterClrMapping/>
  </p:clrMapOvr>
  <mc:AlternateContent xmlns:mc="http://schemas.openxmlformats.org/markup-compatibility/2006" xmlns:p14="http://schemas.microsoft.com/office/powerpoint/2010/main">
    <mc:Choice Requires="p14">
      <p:transition spd="slow" p14:dur="2000" advTm="24123"/>
    </mc:Choice>
    <mc:Fallback xmlns="">
      <p:transition spd="slow" advTm="24123"/>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84688-0DDC-477F-BAC4-3D4A3BE3B272}"/>
              </a:ext>
            </a:extLst>
          </p:cNvPr>
          <p:cNvSpPr>
            <a:spLocks noGrp="1"/>
          </p:cNvSpPr>
          <p:nvPr>
            <p:ph type="title"/>
            <p:custDataLst>
              <p:tags r:id="rId2"/>
            </p:custDataLst>
          </p:nvPr>
        </p:nvSpPr>
        <p:spPr>
          <a:xfrm>
            <a:off x="1524000" y="-228599"/>
            <a:ext cx="9144000" cy="1066800"/>
          </a:xfrm>
        </p:spPr>
        <p:txBody>
          <a:bodyPr>
            <a:normAutofit/>
          </a:bodyPr>
          <a:lstStyle/>
          <a:p>
            <a:r>
              <a:rPr lang="en-US" sz="4400" dirty="0"/>
              <a:t>Lesson References</a:t>
            </a:r>
          </a:p>
        </p:txBody>
      </p:sp>
      <p:sp>
        <p:nvSpPr>
          <p:cNvPr id="3" name="Content Placeholder 2">
            <a:extLst>
              <a:ext uri="{FF2B5EF4-FFF2-40B4-BE49-F238E27FC236}">
                <a16:creationId xmlns:a16="http://schemas.microsoft.com/office/drawing/2014/main" id="{B7B6D1DC-94F2-4CBF-8826-3855E9345316}"/>
              </a:ext>
            </a:extLst>
          </p:cNvPr>
          <p:cNvSpPr>
            <a:spLocks noGrp="1"/>
          </p:cNvSpPr>
          <p:nvPr>
            <p:ph idx="1"/>
            <p:custDataLst>
              <p:tags r:id="rId3"/>
            </p:custDataLst>
          </p:nvPr>
        </p:nvSpPr>
        <p:spPr>
          <a:xfrm>
            <a:off x="354979" y="935903"/>
            <a:ext cx="11409557" cy="4906963"/>
          </a:xfrm>
        </p:spPr>
        <p:txBody>
          <a:bodyPr>
            <a:normAutofit/>
          </a:bodyPr>
          <a:lstStyle/>
          <a:p>
            <a:pPr>
              <a:spcBef>
                <a:spcPts val="600"/>
              </a:spcBef>
              <a:spcAft>
                <a:spcPts val="1200"/>
              </a:spcAft>
            </a:pPr>
            <a:r>
              <a:rPr lang="en-US" sz="2400" dirty="0">
                <a:solidFill>
                  <a:srgbClr val="003366"/>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PL 116-315 - Johnny Isakson and David P. Roe, M.D. Veterans Health Care and Benefits Improvement Act of 2020</a:t>
            </a:r>
            <a:endParaRPr lang="en-US" sz="2400" dirty="0">
              <a:solidFill>
                <a:srgbClr val="003366"/>
              </a:solidFill>
              <a:latin typeface="Arial" panose="020B0604020202020204" pitchFamily="34" charset="0"/>
              <a:cs typeface="Arial" panose="020B0604020202020204" pitchFamily="34" charset="0"/>
            </a:endParaRPr>
          </a:p>
          <a:p>
            <a:pPr>
              <a:spcBef>
                <a:spcPts val="600"/>
              </a:spcBef>
              <a:spcAft>
                <a:spcPts val="1200"/>
              </a:spcAft>
            </a:pPr>
            <a:r>
              <a:rPr lang="en-US" sz="2400" dirty="0">
                <a:solidFill>
                  <a:srgbClr val="003366"/>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PL 116-128 - Continuation of Department of Veterans Affairs Educational Assistance Benefits for Certain Programs of Education Converted to Distance Learning by Reason of Emergencies in Health-Related Situations</a:t>
            </a:r>
            <a:endParaRPr lang="en-US" sz="2400" dirty="0">
              <a:solidFill>
                <a:srgbClr val="003366"/>
              </a:solidFill>
              <a:latin typeface="Arial" panose="020B0604020202020204" pitchFamily="34" charset="0"/>
              <a:cs typeface="Arial" panose="020B0604020202020204" pitchFamily="34" charset="0"/>
            </a:endParaRPr>
          </a:p>
          <a:p>
            <a:pPr>
              <a:spcBef>
                <a:spcPts val="600"/>
              </a:spcBef>
              <a:spcAft>
                <a:spcPts val="1200"/>
              </a:spcAft>
            </a:pPr>
            <a:r>
              <a:rPr lang="en-US" sz="2400" dirty="0">
                <a:solidFill>
                  <a:srgbClr val="003366"/>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PL 116-140 - Student Veteran Coronavirus Response Act of 2020</a:t>
            </a:r>
            <a:endParaRPr lang="en-US" sz="2400" dirty="0">
              <a:solidFill>
                <a:srgbClr val="003366"/>
              </a:solidFill>
              <a:latin typeface="Arial" panose="020B0604020202020204" pitchFamily="34" charset="0"/>
              <a:cs typeface="Arial" panose="020B0604020202020204" pitchFamily="34" charset="0"/>
            </a:endParaRPr>
          </a:p>
          <a:p>
            <a:pPr>
              <a:spcBef>
                <a:spcPts val="600"/>
              </a:spcBef>
              <a:spcAft>
                <a:spcPts val="1200"/>
              </a:spcAft>
            </a:pPr>
            <a:r>
              <a:rPr lang="en-US" sz="2400" dirty="0">
                <a:solidFill>
                  <a:srgbClr val="003366"/>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38 U.S.C. 3695 - Limitation on Period of Assistance Under Two or More Programs</a:t>
            </a:r>
            <a:endParaRPr lang="en-US" sz="2400" b="1" dirty="0">
              <a:solidFill>
                <a:srgbClr val="003366"/>
              </a:solidFill>
              <a:latin typeface="Arial" panose="020B0604020202020204" pitchFamily="34" charset="0"/>
              <a:cs typeface="Arial" panose="020B0604020202020204" pitchFamily="34" charset="0"/>
            </a:endParaRPr>
          </a:p>
          <a:p>
            <a:endParaRPr lang="en-US" sz="2400" dirty="0">
              <a:solidFill>
                <a:srgbClr val="003366"/>
              </a:solidFill>
              <a:latin typeface="Arial" panose="020B0604020202020204" pitchFamily="34" charset="0"/>
              <a:cs typeface="Arial" panose="020B0604020202020204" pitchFamily="34" charset="0"/>
            </a:endParaRPr>
          </a:p>
          <a:p>
            <a:endParaRPr lang="en-US" sz="2400" dirty="0">
              <a:solidFill>
                <a:srgbClr val="003366"/>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01DE62E-65D9-4D89-A66D-04553D003E4F}"/>
              </a:ext>
              <a:ext uri="{C183D7F6-B498-43B3-948B-1728B52AA6E4}">
                <adec:decorative xmlns:adec="http://schemas.microsoft.com/office/drawing/2017/decorative" val="1"/>
              </a:ext>
            </a:extLst>
          </p:cNvPr>
          <p:cNvSpPr>
            <a:spLocks noGrp="1"/>
          </p:cNvSpPr>
          <p:nvPr>
            <p:ph type="sldNum" sz="quarter" idx="12"/>
            <p:custDataLst>
              <p:tags r:id="rId4"/>
            </p:custDataLst>
          </p:nvPr>
        </p:nvSpPr>
        <p:spPr>
          <a:xfrm>
            <a:off x="8458200" y="6602268"/>
            <a:ext cx="2133600" cy="331932"/>
          </a:xfrm>
        </p:spPr>
        <p:txBody>
          <a:bodyPr/>
          <a:lstStyle/>
          <a:p>
            <a:fld id="{3FE40F6C-36E6-4965-9D21-698197C3108F}" type="slidenum">
              <a:rPr lang="en-US" smtClean="0"/>
              <a:pPr/>
              <a:t>42</a:t>
            </a:fld>
            <a:endParaRPr lang="en-US" dirty="0"/>
          </a:p>
        </p:txBody>
      </p:sp>
    </p:spTree>
    <p:custDataLst>
      <p:tags r:id="rId1"/>
    </p:custDataLst>
    <p:extLst>
      <p:ext uri="{BB962C8B-B14F-4D97-AF65-F5344CB8AC3E}">
        <p14:creationId xmlns:p14="http://schemas.microsoft.com/office/powerpoint/2010/main" val="1791507907"/>
      </p:ext>
    </p:extLst>
  </p:cSld>
  <p:clrMapOvr>
    <a:masterClrMapping/>
  </p:clrMapOvr>
  <mc:AlternateContent xmlns:mc="http://schemas.openxmlformats.org/markup-compatibility/2006" xmlns:p14="http://schemas.microsoft.com/office/powerpoint/2010/main">
    <mc:Choice Requires="p14">
      <p:transition spd="slow" p14:dur="2000" advTm="8297"/>
    </mc:Choice>
    <mc:Fallback xmlns="">
      <p:transition spd="slow" advTm="8297"/>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D08A9-8DDA-4081-9C17-0D9214A8267B}"/>
              </a:ext>
            </a:extLst>
          </p:cNvPr>
          <p:cNvSpPr>
            <a:spLocks noGrp="1"/>
          </p:cNvSpPr>
          <p:nvPr>
            <p:ph type="title"/>
          </p:nvPr>
        </p:nvSpPr>
        <p:spPr/>
        <p:txBody>
          <a:bodyPr/>
          <a:lstStyle/>
          <a:p>
            <a:r>
              <a:rPr lang="en-US" dirty="0"/>
              <a:t>CONCLUSION</a:t>
            </a:r>
            <a:br>
              <a:rPr lang="en-US" dirty="0"/>
            </a:br>
            <a:r>
              <a:rPr lang="en-US" sz="3600" dirty="0"/>
              <a:t>SCO TRAINING CREDIT</a:t>
            </a:r>
          </a:p>
        </p:txBody>
      </p:sp>
      <p:sp>
        <p:nvSpPr>
          <p:cNvPr id="4" name="Slide Number Placeholder 3">
            <a:extLst>
              <a:ext uri="{FF2B5EF4-FFF2-40B4-BE49-F238E27FC236}">
                <a16:creationId xmlns:a16="http://schemas.microsoft.com/office/drawing/2014/main" id="{4AD7E72B-D8FF-4AFD-8FB3-1E89A16CF451}"/>
              </a:ext>
            </a:extLst>
          </p:cNvPr>
          <p:cNvSpPr>
            <a:spLocks noGrp="1"/>
          </p:cNvSpPr>
          <p:nvPr>
            <p:ph type="sldNum" sz="quarter" idx="12"/>
          </p:nvPr>
        </p:nvSpPr>
        <p:spPr/>
        <p:txBody>
          <a:bodyPr/>
          <a:lstStyle/>
          <a:p>
            <a:fld id="{0FF54DE5-C571-48E8-A5BC-B369434E2F44}" type="slidenum">
              <a:rPr lang="en-US" smtClean="0"/>
              <a:t>43</a:t>
            </a:fld>
            <a:endParaRPr lang="en-US" dirty="0"/>
          </a:p>
        </p:txBody>
      </p:sp>
    </p:spTree>
    <p:extLst>
      <p:ext uri="{BB962C8B-B14F-4D97-AF65-F5344CB8AC3E}">
        <p14:creationId xmlns:p14="http://schemas.microsoft.com/office/powerpoint/2010/main" val="259056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9863A2-FD62-42EA-8CAD-18B2562BEAFC}"/>
              </a:ext>
            </a:extLst>
          </p:cNvPr>
          <p:cNvSpPr>
            <a:spLocks noGrp="1"/>
          </p:cNvSpPr>
          <p:nvPr>
            <p:ph type="title"/>
          </p:nvPr>
        </p:nvSpPr>
        <p:spPr/>
        <p:txBody>
          <a:bodyPr>
            <a:normAutofit fontScale="90000"/>
          </a:bodyPr>
          <a:lstStyle/>
          <a:p>
            <a:r>
              <a:rPr lang="en-US" dirty="0"/>
              <a:t>SCO Training Credit</a:t>
            </a:r>
          </a:p>
        </p:txBody>
      </p:sp>
      <p:sp>
        <p:nvSpPr>
          <p:cNvPr id="8" name="Content Placeholder 1">
            <a:extLst>
              <a:ext uri="{FF2B5EF4-FFF2-40B4-BE49-F238E27FC236}">
                <a16:creationId xmlns:a16="http://schemas.microsoft.com/office/drawing/2014/main" id="{5C076EB1-8CA3-41EE-A6C4-08C2CD27C660}"/>
              </a:ext>
            </a:extLst>
          </p:cNvPr>
          <p:cNvSpPr txBox="1">
            <a:spLocks/>
          </p:cNvSpPr>
          <p:nvPr/>
        </p:nvSpPr>
        <p:spPr>
          <a:xfrm>
            <a:off x="609600" y="975518"/>
            <a:ext cx="10972800" cy="4906963"/>
          </a:xfrm>
          <a:prstGeom prst="rect">
            <a:avLst/>
          </a:prstGeom>
        </p:spPr>
        <p:txBody>
          <a:bodyPr/>
          <a:lstStyle>
            <a:lvl1pPr marL="421184" indent="-421184" algn="l" defTabSz="561579" rtl="0" eaLnBrk="1" latinLnBrk="0" hangingPunct="1">
              <a:spcBef>
                <a:spcPct val="20000"/>
              </a:spcBef>
              <a:buFont typeface="Arial"/>
              <a:buChar char="•"/>
              <a:defRPr sz="3900" kern="1200">
                <a:solidFill>
                  <a:schemeClr val="tx1"/>
                </a:solidFill>
                <a:latin typeface="+mn-lt"/>
                <a:ea typeface="+mn-ea"/>
                <a:cs typeface="+mn-cs"/>
              </a:defRPr>
            </a:lvl1pPr>
            <a:lvl2pPr marL="912565" indent="-350987" algn="l" defTabSz="561579" rtl="0" eaLnBrk="1" latinLnBrk="0" hangingPunct="1">
              <a:spcBef>
                <a:spcPct val="20000"/>
              </a:spcBef>
              <a:buFont typeface="Arial"/>
              <a:buChar char="–"/>
              <a:defRPr sz="3400" b="0" i="0" u="none" kern="1200">
                <a:solidFill>
                  <a:schemeClr val="tx1"/>
                </a:solidFill>
                <a:latin typeface="+mn-lt"/>
                <a:ea typeface="+mn-ea"/>
                <a:cs typeface="+mn-cs"/>
              </a:defRPr>
            </a:lvl2pPr>
            <a:lvl3pPr marL="1403947" indent="-280789" algn="l" defTabSz="561579" rtl="0" eaLnBrk="1" latinLnBrk="0" hangingPunct="1">
              <a:spcBef>
                <a:spcPct val="20000"/>
              </a:spcBef>
              <a:buFont typeface="Arial"/>
              <a:buChar char="•"/>
              <a:defRPr sz="2900" kern="1200">
                <a:solidFill>
                  <a:schemeClr val="tx1"/>
                </a:solidFill>
                <a:latin typeface="+mn-lt"/>
                <a:ea typeface="+mn-ea"/>
                <a:cs typeface="+mn-cs"/>
              </a:defRPr>
            </a:lvl3pPr>
            <a:lvl4pPr marL="1965526" indent="-280789" algn="l" defTabSz="561579" rtl="0" eaLnBrk="1" latinLnBrk="0" hangingPunct="1">
              <a:spcBef>
                <a:spcPct val="20000"/>
              </a:spcBef>
              <a:buFont typeface="Arial"/>
              <a:buChar char="–"/>
              <a:defRPr sz="2500" kern="1200">
                <a:solidFill>
                  <a:schemeClr val="tx1"/>
                </a:solidFill>
                <a:latin typeface="+mn-lt"/>
                <a:ea typeface="+mn-ea"/>
                <a:cs typeface="+mn-cs"/>
              </a:defRPr>
            </a:lvl4pPr>
            <a:lvl5pPr marL="2527104" indent="-280789" algn="l" defTabSz="561579" rtl="0" eaLnBrk="1" latinLnBrk="0" hangingPunct="1">
              <a:spcBef>
                <a:spcPct val="20000"/>
              </a:spcBef>
              <a:buFont typeface="Arial"/>
              <a:buChar char="»"/>
              <a:defRPr sz="2500" kern="1200">
                <a:solidFill>
                  <a:schemeClr val="tx1"/>
                </a:solidFill>
                <a:latin typeface="+mn-lt"/>
                <a:ea typeface="+mn-ea"/>
                <a:cs typeface="+mn-cs"/>
              </a:defRPr>
            </a:lvl5pPr>
            <a:lvl6pPr marL="3088683" indent="-280789" algn="l" defTabSz="561579" rtl="0" eaLnBrk="1" latinLnBrk="0" hangingPunct="1">
              <a:spcBef>
                <a:spcPct val="20000"/>
              </a:spcBef>
              <a:buFont typeface="Arial"/>
              <a:buChar char="•"/>
              <a:defRPr sz="2500" kern="1200">
                <a:solidFill>
                  <a:schemeClr val="tx1"/>
                </a:solidFill>
                <a:latin typeface="+mn-lt"/>
                <a:ea typeface="+mn-ea"/>
                <a:cs typeface="+mn-cs"/>
              </a:defRPr>
            </a:lvl6pPr>
            <a:lvl7pPr marL="3650262" indent="-280789" algn="l" defTabSz="561579" rtl="0" eaLnBrk="1" latinLnBrk="0" hangingPunct="1">
              <a:spcBef>
                <a:spcPct val="20000"/>
              </a:spcBef>
              <a:buFont typeface="Arial"/>
              <a:buChar char="•"/>
              <a:defRPr sz="2500" kern="1200">
                <a:solidFill>
                  <a:schemeClr val="tx1"/>
                </a:solidFill>
                <a:latin typeface="+mn-lt"/>
                <a:ea typeface="+mn-ea"/>
                <a:cs typeface="+mn-cs"/>
              </a:defRPr>
            </a:lvl7pPr>
            <a:lvl8pPr marL="4211841" indent="-280789" algn="l" defTabSz="561579" rtl="0" eaLnBrk="1" latinLnBrk="0" hangingPunct="1">
              <a:spcBef>
                <a:spcPct val="20000"/>
              </a:spcBef>
              <a:buFont typeface="Arial"/>
              <a:buChar char="•"/>
              <a:defRPr sz="2500" kern="1200">
                <a:solidFill>
                  <a:schemeClr val="tx1"/>
                </a:solidFill>
                <a:latin typeface="+mn-lt"/>
                <a:ea typeface="+mn-ea"/>
                <a:cs typeface="+mn-cs"/>
              </a:defRPr>
            </a:lvl8pPr>
            <a:lvl9pPr marL="4773419" indent="-280789" algn="l" defTabSz="561579" rtl="0" eaLnBrk="1" latinLnBrk="0" hangingPunct="1">
              <a:spcBef>
                <a:spcPct val="20000"/>
              </a:spcBef>
              <a:buFont typeface="Arial"/>
              <a:buChar char="•"/>
              <a:defRPr sz="2500" kern="1200">
                <a:solidFill>
                  <a:schemeClr val="tx1"/>
                </a:solidFill>
                <a:latin typeface="+mn-lt"/>
                <a:ea typeface="+mn-ea"/>
                <a:cs typeface="+mn-cs"/>
              </a:defRPr>
            </a:lvl9pPr>
          </a:lstStyle>
          <a:p>
            <a:pPr marL="0" indent="0">
              <a:buFont typeface="Arial"/>
              <a:buNone/>
            </a:pPr>
            <a:r>
              <a:rPr lang="en-US" sz="2000" dirty="0">
                <a:latin typeface="Arial" panose="020B0604020202020204" pitchFamily="34" charset="0"/>
                <a:cs typeface="Arial" panose="020B0604020202020204" pitchFamily="34" charset="0"/>
              </a:rPr>
              <a:t>1. </a:t>
            </a:r>
            <a:r>
              <a:rPr lang="en-US" sz="2000" dirty="0">
                <a:solidFill>
                  <a:srgbClr val="002060"/>
                </a:solidFill>
                <a:latin typeface="Arial" panose="020B0604020202020204" pitchFamily="34" charset="0"/>
                <a:cs typeface="Arial" panose="020B0604020202020204" pitchFamily="34" charset="0"/>
              </a:rPr>
              <a:t>Click on the URL or copy and paste it in your web browser.</a:t>
            </a:r>
          </a:p>
          <a:p>
            <a:pPr marL="0" indent="0">
              <a:buFont typeface="Arial"/>
              <a:buNone/>
            </a:pPr>
            <a:r>
              <a:rPr lang="en-US" sz="2000" dirty="0">
                <a:solidFill>
                  <a:srgbClr val="002060"/>
                </a:solidFill>
                <a:latin typeface="Arial" panose="020B0604020202020204" pitchFamily="34" charset="0"/>
                <a:cs typeface="Arial" panose="020B0604020202020204" pitchFamily="34" charset="0"/>
              </a:rPr>
              <a:t>	</a:t>
            </a:r>
            <a:r>
              <a:rPr lang="en-US" sz="2000" dirty="0">
                <a:solidFill>
                  <a:srgbClr val="002060"/>
                </a:solidFill>
                <a:hlinkClick r:id="rId3">
                  <a:extLst>
                    <a:ext uri="{A12FA001-AC4F-418D-AE19-62706E023703}">
                      <ahyp:hlinkClr xmlns:ahyp="http://schemas.microsoft.com/office/drawing/2018/hyperlinkcolor" val="tx"/>
                    </a:ext>
                  </a:extLst>
                </a:hlinkClick>
              </a:rPr>
              <a:t>https://vba-tpss.vbatraining.org/assess/trkSignIn?refid=XSCO</a:t>
            </a:r>
            <a:endParaRPr lang="en-US" sz="2000" dirty="0">
              <a:solidFill>
                <a:srgbClr val="002060"/>
              </a:solidFill>
            </a:endParaRPr>
          </a:p>
          <a:p>
            <a:pPr marL="457200" indent="-457200">
              <a:buFont typeface="Arial"/>
              <a:buAutoNum type="arabicPeriod" startAt="2"/>
            </a:pPr>
            <a:r>
              <a:rPr lang="en-US" sz="2000" dirty="0">
                <a:solidFill>
                  <a:srgbClr val="002060"/>
                </a:solidFill>
                <a:latin typeface="Arial" panose="020B0604020202020204" pitchFamily="34" charset="0"/>
                <a:cs typeface="Arial" panose="020B0604020202020204" pitchFamily="34" charset="0"/>
              </a:rPr>
              <a:t>Enter your email address and eight (8) digit facility code and click Next</a:t>
            </a:r>
          </a:p>
          <a:p>
            <a:pPr marL="0" indent="0">
              <a:buFont typeface="Arial"/>
              <a:buNone/>
            </a:pPr>
            <a:r>
              <a:rPr lang="en-US" sz="2000" dirty="0">
                <a:latin typeface="Arial" panose="020B0604020202020204" pitchFamily="34" charset="0"/>
                <a:cs typeface="Arial" panose="020B0604020202020204" pitchFamily="34" charset="0"/>
              </a:rPr>
              <a:t>       </a:t>
            </a:r>
            <a:r>
              <a:rPr lang="en-US" sz="1600" b="1" dirty="0">
                <a:solidFill>
                  <a:srgbClr val="FF0000"/>
                </a:solidFill>
                <a:latin typeface="Arial" panose="020B0604020202020204" pitchFamily="34" charset="0"/>
                <a:cs typeface="Arial" panose="020B0604020202020204" pitchFamily="34" charset="0"/>
              </a:rPr>
              <a:t>(If you do not have a user profile, click New User Account and follow the steps to set up your profile.)</a:t>
            </a:r>
          </a:p>
          <a:p>
            <a:pPr marL="457200" indent="-457200">
              <a:buFont typeface="Arial"/>
              <a:buAutoNum type="arabicPeriod" startAt="3"/>
            </a:pPr>
            <a:r>
              <a:rPr lang="en-US" sz="2000" dirty="0">
                <a:solidFill>
                  <a:srgbClr val="002060"/>
                </a:solidFill>
                <a:latin typeface="Arial" panose="020B0604020202020204" pitchFamily="34" charset="0"/>
                <a:cs typeface="Arial" panose="020B0604020202020204" pitchFamily="34" charset="0"/>
              </a:rPr>
              <a:t>Scroll down  and click the Conference/Workshop/Virtual Training tab</a:t>
            </a:r>
          </a:p>
          <a:p>
            <a:pPr marL="457200" indent="-457200">
              <a:buFont typeface="Arial"/>
              <a:buAutoNum type="arabicPeriod" startAt="3"/>
            </a:pPr>
            <a:r>
              <a:rPr lang="en-US" sz="2000" dirty="0">
                <a:solidFill>
                  <a:srgbClr val="002060"/>
                </a:solidFill>
                <a:latin typeface="Arial" panose="020B0604020202020204" pitchFamily="34" charset="0"/>
                <a:cs typeface="Arial" panose="020B0604020202020204" pitchFamily="34" charset="0"/>
              </a:rPr>
              <a:t>Select the applicable training session from the list of topics that appears on the right side of the screen by clicking Begin</a:t>
            </a:r>
          </a:p>
          <a:p>
            <a:pPr marL="457200" indent="-457200">
              <a:buFont typeface="Arial"/>
              <a:buAutoNum type="arabicPeriod" startAt="3"/>
            </a:pPr>
            <a:r>
              <a:rPr lang="en-US" sz="2000" dirty="0">
                <a:solidFill>
                  <a:srgbClr val="002060"/>
                </a:solidFill>
                <a:latin typeface="Arial" panose="020B0604020202020204" pitchFamily="34" charset="0"/>
                <a:cs typeface="Arial" panose="020B0604020202020204" pitchFamily="34" charset="0"/>
              </a:rPr>
              <a:t>To enter Conference/Workshop/Virtual Training Title:  Click the dropdown arrow and select SCO Virtual Training Session and click Submit</a:t>
            </a:r>
          </a:p>
          <a:p>
            <a:pPr marL="457200" indent="-457200">
              <a:buFont typeface="Arial"/>
              <a:buAutoNum type="arabicPeriod" startAt="3"/>
            </a:pPr>
            <a:r>
              <a:rPr lang="en-US" sz="2000" dirty="0">
                <a:solidFill>
                  <a:srgbClr val="002060"/>
                </a:solidFill>
                <a:latin typeface="Arial" panose="020B0604020202020204" pitchFamily="34" charset="0"/>
                <a:cs typeface="Arial" panose="020B0604020202020204" pitchFamily="34" charset="0"/>
              </a:rPr>
              <a:t>Enter the start date and the end date</a:t>
            </a:r>
          </a:p>
          <a:p>
            <a:pPr marL="457200" indent="-457200">
              <a:buFont typeface="Arial"/>
              <a:buAutoNum type="arabicPeriod" startAt="7"/>
            </a:pPr>
            <a:r>
              <a:rPr lang="en-US" sz="2000" dirty="0">
                <a:solidFill>
                  <a:srgbClr val="002060"/>
                </a:solidFill>
                <a:latin typeface="Arial" panose="020B0604020202020204" pitchFamily="34" charset="0"/>
                <a:cs typeface="Arial" panose="020B0604020202020204" pitchFamily="34" charset="0"/>
              </a:rPr>
              <a:t>Enter your Facility Name, City and State (Main Campus) and click Submit</a:t>
            </a:r>
          </a:p>
          <a:p>
            <a:pPr marL="457200" indent="-457200">
              <a:buFont typeface="Arial"/>
              <a:buAutoNum type="arabicPeriod" startAt="7"/>
            </a:pPr>
            <a:r>
              <a:rPr lang="en-US" sz="2000" dirty="0">
                <a:solidFill>
                  <a:srgbClr val="002060"/>
                </a:solidFill>
                <a:latin typeface="Arial" panose="020B0604020202020204" pitchFamily="34" charset="0"/>
                <a:cs typeface="Arial" panose="020B0604020202020204" pitchFamily="34" charset="0"/>
              </a:rPr>
              <a:t>Certify your attendance by clicking Agree and then submit.</a:t>
            </a:r>
          </a:p>
          <a:p>
            <a:pPr marL="457200" indent="-457200">
              <a:buFont typeface="Arial"/>
              <a:buAutoNum type="arabicPeriod" startAt="7"/>
            </a:pPr>
            <a:r>
              <a:rPr lang="en-US" sz="2000" dirty="0">
                <a:solidFill>
                  <a:srgbClr val="002060"/>
                </a:solidFill>
                <a:latin typeface="Arial" panose="020B0604020202020204" pitchFamily="34" charset="0"/>
                <a:cs typeface="Arial" panose="020B0604020202020204" pitchFamily="34" charset="0"/>
              </a:rPr>
              <a:t>Print your training certificate and keep for your records</a:t>
            </a:r>
          </a:p>
        </p:txBody>
      </p:sp>
      <p:sp>
        <p:nvSpPr>
          <p:cNvPr id="2" name="Slide Number Placeholder 1">
            <a:extLst>
              <a:ext uri="{FF2B5EF4-FFF2-40B4-BE49-F238E27FC236}">
                <a16:creationId xmlns:a16="http://schemas.microsoft.com/office/drawing/2014/main" id="{6D7934FF-C970-49C1-B0E7-B5FFECCF14DB}"/>
              </a:ext>
              <a:ext uri="{C183D7F6-B498-43B3-948B-1728B52AA6E4}">
                <adec:decorative xmlns:adec="http://schemas.microsoft.com/office/drawing/2017/decorative" val="1"/>
              </a:ext>
            </a:extLst>
          </p:cNvPr>
          <p:cNvSpPr>
            <a:spLocks noGrp="1"/>
          </p:cNvSpPr>
          <p:nvPr>
            <p:ph type="sldNum" sz="quarter" idx="10"/>
          </p:nvPr>
        </p:nvSpPr>
        <p:spPr/>
        <p:txBody>
          <a:bodyPr/>
          <a:lstStyle/>
          <a:p>
            <a:pPr defTabSz="561579"/>
            <a:fld id="{D983F1FA-211D-3044-9E35-958DFBC26156}" type="slidenum">
              <a:rPr lang="en-US" smtClean="0">
                <a:solidFill>
                  <a:prstClr val="white"/>
                </a:solidFill>
              </a:rPr>
              <a:pPr defTabSz="561579"/>
              <a:t>44</a:t>
            </a:fld>
            <a:endParaRPr lang="en-US" dirty="0">
              <a:solidFill>
                <a:prstClr val="white"/>
              </a:solidFill>
            </a:endParaRPr>
          </a:p>
        </p:txBody>
      </p:sp>
    </p:spTree>
    <p:extLst>
      <p:ext uri="{BB962C8B-B14F-4D97-AF65-F5344CB8AC3E}">
        <p14:creationId xmlns:p14="http://schemas.microsoft.com/office/powerpoint/2010/main" val="12699909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7934FF-C970-49C1-B0E7-B5FFECCF14DB}"/>
              </a:ext>
              <a:ext uri="{C183D7F6-B498-43B3-948B-1728B52AA6E4}">
                <adec:decorative xmlns:adec="http://schemas.microsoft.com/office/drawing/2017/decorative" val="1"/>
              </a:ext>
            </a:extLst>
          </p:cNvPr>
          <p:cNvSpPr>
            <a:spLocks noGrp="1"/>
          </p:cNvSpPr>
          <p:nvPr>
            <p:ph type="sldNum" sz="quarter" idx="10"/>
          </p:nvPr>
        </p:nvSpPr>
        <p:spPr/>
        <p:txBody>
          <a:bodyPr/>
          <a:lstStyle/>
          <a:p>
            <a:pPr defTabSz="561579"/>
            <a:fld id="{D983F1FA-211D-3044-9E35-958DFBC26156}" type="slidenum">
              <a:rPr lang="en-US" smtClean="0">
                <a:solidFill>
                  <a:prstClr val="white"/>
                </a:solidFill>
              </a:rPr>
              <a:pPr defTabSz="561579"/>
              <a:t>45</a:t>
            </a:fld>
            <a:endParaRPr lang="en-US" dirty="0">
              <a:solidFill>
                <a:prstClr val="white"/>
              </a:solidFill>
            </a:endParaRPr>
          </a:p>
        </p:txBody>
      </p:sp>
      <p:sp>
        <p:nvSpPr>
          <p:cNvPr id="3" name="Title 2">
            <a:extLst>
              <a:ext uri="{FF2B5EF4-FFF2-40B4-BE49-F238E27FC236}">
                <a16:creationId xmlns:a16="http://schemas.microsoft.com/office/drawing/2014/main" id="{A39863A2-FD62-42EA-8CAD-18B2562BEAFC}"/>
              </a:ext>
            </a:extLst>
          </p:cNvPr>
          <p:cNvSpPr>
            <a:spLocks noGrp="1"/>
          </p:cNvSpPr>
          <p:nvPr>
            <p:ph type="title"/>
          </p:nvPr>
        </p:nvSpPr>
        <p:spPr/>
        <p:txBody>
          <a:bodyPr>
            <a:normAutofit fontScale="90000"/>
          </a:bodyPr>
          <a:lstStyle/>
          <a:p>
            <a:r>
              <a:rPr lang="en-US" dirty="0"/>
              <a:t>SCO Training Credit</a:t>
            </a:r>
          </a:p>
        </p:txBody>
      </p:sp>
      <p:sp>
        <p:nvSpPr>
          <p:cNvPr id="5" name="Content Placeholder 3">
            <a:extLst>
              <a:ext uri="{FF2B5EF4-FFF2-40B4-BE49-F238E27FC236}">
                <a16:creationId xmlns:a16="http://schemas.microsoft.com/office/drawing/2014/main" id="{17E53C8D-AEA9-41CA-8FD5-5945D7C1B079}"/>
              </a:ext>
            </a:extLst>
          </p:cNvPr>
          <p:cNvSpPr txBox="1">
            <a:spLocks/>
          </p:cNvSpPr>
          <p:nvPr/>
        </p:nvSpPr>
        <p:spPr>
          <a:xfrm>
            <a:off x="609597" y="605243"/>
            <a:ext cx="10972801" cy="4525963"/>
          </a:xfrm>
          <a:prstGeom prst="rect">
            <a:avLst/>
          </a:prstGeom>
        </p:spPr>
        <p:txBody>
          <a:bodyPr>
            <a:normAutofit/>
          </a:bodyPr>
          <a:lstStyle>
            <a:lvl1pPr marL="421184" indent="-421184" algn="l" defTabSz="561579" rtl="0" eaLnBrk="1" latinLnBrk="0" hangingPunct="1">
              <a:spcBef>
                <a:spcPct val="20000"/>
              </a:spcBef>
              <a:buFont typeface="Arial"/>
              <a:buChar char="•"/>
              <a:defRPr sz="3900" kern="1200">
                <a:solidFill>
                  <a:schemeClr val="tx1"/>
                </a:solidFill>
                <a:latin typeface="+mn-lt"/>
                <a:ea typeface="+mn-ea"/>
                <a:cs typeface="+mn-cs"/>
              </a:defRPr>
            </a:lvl1pPr>
            <a:lvl2pPr marL="912565" indent="-350987" algn="l" defTabSz="561579" rtl="0" eaLnBrk="1" latinLnBrk="0" hangingPunct="1">
              <a:spcBef>
                <a:spcPct val="20000"/>
              </a:spcBef>
              <a:buFont typeface="Arial"/>
              <a:buChar char="–"/>
              <a:defRPr sz="3400" b="0" i="0" u="none" kern="1200">
                <a:solidFill>
                  <a:schemeClr val="tx1"/>
                </a:solidFill>
                <a:latin typeface="+mn-lt"/>
                <a:ea typeface="+mn-ea"/>
                <a:cs typeface="+mn-cs"/>
              </a:defRPr>
            </a:lvl2pPr>
            <a:lvl3pPr marL="1403947" indent="-280789" algn="l" defTabSz="561579" rtl="0" eaLnBrk="1" latinLnBrk="0" hangingPunct="1">
              <a:spcBef>
                <a:spcPct val="20000"/>
              </a:spcBef>
              <a:buFont typeface="Arial"/>
              <a:buChar char="•"/>
              <a:defRPr sz="2900" kern="1200">
                <a:solidFill>
                  <a:schemeClr val="tx1"/>
                </a:solidFill>
                <a:latin typeface="+mn-lt"/>
                <a:ea typeface="+mn-ea"/>
                <a:cs typeface="+mn-cs"/>
              </a:defRPr>
            </a:lvl3pPr>
            <a:lvl4pPr marL="1965526" indent="-280789" algn="l" defTabSz="561579" rtl="0" eaLnBrk="1" latinLnBrk="0" hangingPunct="1">
              <a:spcBef>
                <a:spcPct val="20000"/>
              </a:spcBef>
              <a:buFont typeface="Arial"/>
              <a:buChar char="–"/>
              <a:defRPr sz="2500" kern="1200">
                <a:solidFill>
                  <a:schemeClr val="tx1"/>
                </a:solidFill>
                <a:latin typeface="+mn-lt"/>
                <a:ea typeface="+mn-ea"/>
                <a:cs typeface="+mn-cs"/>
              </a:defRPr>
            </a:lvl4pPr>
            <a:lvl5pPr marL="2527104" indent="-280789" algn="l" defTabSz="561579" rtl="0" eaLnBrk="1" latinLnBrk="0" hangingPunct="1">
              <a:spcBef>
                <a:spcPct val="20000"/>
              </a:spcBef>
              <a:buFont typeface="Arial"/>
              <a:buChar char="»"/>
              <a:defRPr sz="2500" kern="1200">
                <a:solidFill>
                  <a:schemeClr val="tx1"/>
                </a:solidFill>
                <a:latin typeface="+mn-lt"/>
                <a:ea typeface="+mn-ea"/>
                <a:cs typeface="+mn-cs"/>
              </a:defRPr>
            </a:lvl5pPr>
            <a:lvl6pPr marL="3088683" indent="-280789" algn="l" defTabSz="561579" rtl="0" eaLnBrk="1" latinLnBrk="0" hangingPunct="1">
              <a:spcBef>
                <a:spcPct val="20000"/>
              </a:spcBef>
              <a:buFont typeface="Arial"/>
              <a:buChar char="•"/>
              <a:defRPr sz="2500" kern="1200">
                <a:solidFill>
                  <a:schemeClr val="tx1"/>
                </a:solidFill>
                <a:latin typeface="+mn-lt"/>
                <a:ea typeface="+mn-ea"/>
                <a:cs typeface="+mn-cs"/>
              </a:defRPr>
            </a:lvl6pPr>
            <a:lvl7pPr marL="3650262" indent="-280789" algn="l" defTabSz="561579" rtl="0" eaLnBrk="1" latinLnBrk="0" hangingPunct="1">
              <a:spcBef>
                <a:spcPct val="20000"/>
              </a:spcBef>
              <a:buFont typeface="Arial"/>
              <a:buChar char="•"/>
              <a:defRPr sz="2500" kern="1200">
                <a:solidFill>
                  <a:schemeClr val="tx1"/>
                </a:solidFill>
                <a:latin typeface="+mn-lt"/>
                <a:ea typeface="+mn-ea"/>
                <a:cs typeface="+mn-cs"/>
              </a:defRPr>
            </a:lvl7pPr>
            <a:lvl8pPr marL="4211841" indent="-280789" algn="l" defTabSz="561579" rtl="0" eaLnBrk="1" latinLnBrk="0" hangingPunct="1">
              <a:spcBef>
                <a:spcPct val="20000"/>
              </a:spcBef>
              <a:buFont typeface="Arial"/>
              <a:buChar char="•"/>
              <a:defRPr sz="2500" kern="1200">
                <a:solidFill>
                  <a:schemeClr val="tx1"/>
                </a:solidFill>
                <a:latin typeface="+mn-lt"/>
                <a:ea typeface="+mn-ea"/>
                <a:cs typeface="+mn-cs"/>
              </a:defRPr>
            </a:lvl8pPr>
            <a:lvl9pPr marL="4773419" indent="-280789" algn="l" defTabSz="561579" rtl="0" eaLnBrk="1" latinLnBrk="0" hangingPunct="1">
              <a:spcBef>
                <a:spcPct val="20000"/>
              </a:spcBef>
              <a:buFont typeface="Arial"/>
              <a:buChar char="•"/>
              <a:defRPr sz="2500" kern="1200">
                <a:solidFill>
                  <a:schemeClr val="tx1"/>
                </a:solidFill>
                <a:latin typeface="+mn-lt"/>
                <a:ea typeface="+mn-ea"/>
                <a:cs typeface="+mn-cs"/>
              </a:defRPr>
            </a:lvl9pPr>
          </a:lstStyle>
          <a:p>
            <a:pPr marL="0" indent="0">
              <a:buFont typeface="Arial"/>
              <a:buNone/>
            </a:pPr>
            <a:r>
              <a:rPr lang="en-US" sz="1800" dirty="0">
                <a:solidFill>
                  <a:srgbClr val="002060"/>
                </a:solidFill>
                <a:latin typeface="Arial" panose="020B0604020202020204" pitchFamily="34" charset="0"/>
                <a:cs typeface="Arial" panose="020B0604020202020204" pitchFamily="34" charset="0"/>
              </a:rPr>
              <a:t>Training credits will be award by the number of modules completed. Below are the requirements by facility type:</a:t>
            </a:r>
          </a:p>
          <a:p>
            <a:pPr marL="0" indent="0">
              <a:buFont typeface="Arial"/>
              <a:buNone/>
            </a:pPr>
            <a:endParaRPr lang="en-US" sz="1600" dirty="0">
              <a:latin typeface="Arial" panose="020B0604020202020204" pitchFamily="34" charset="0"/>
              <a:cs typeface="Arial" panose="020B0604020202020204" pitchFamily="34" charset="0"/>
            </a:endParaRPr>
          </a:p>
          <a:p>
            <a:pPr marL="0" indent="0">
              <a:buFont typeface="Arial"/>
              <a:buNone/>
            </a:pPr>
            <a:endParaRPr lang="en-US" sz="1600"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A28F3B25-C2EB-4856-B230-6C8BED111933}"/>
              </a:ext>
            </a:extLst>
          </p:cNvPr>
          <p:cNvGraphicFramePr>
            <a:graphicFrameLocks noGrp="1"/>
          </p:cNvGraphicFramePr>
          <p:nvPr>
            <p:extLst>
              <p:ext uri="{D42A27DB-BD31-4B8C-83A1-F6EECF244321}">
                <p14:modId xmlns:p14="http://schemas.microsoft.com/office/powerpoint/2010/main" val="3213985199"/>
              </p:ext>
            </p:extLst>
          </p:nvPr>
        </p:nvGraphicFramePr>
        <p:xfrm>
          <a:off x="612843" y="1264796"/>
          <a:ext cx="9902756" cy="4450080"/>
        </p:xfrm>
        <a:graphic>
          <a:graphicData uri="http://schemas.openxmlformats.org/drawingml/2006/table">
            <a:tbl>
              <a:tblPr firstRow="1" bandRow="1">
                <a:tableStyleId>{5C22544A-7EE6-4342-B048-85BDC9FD1C3A}</a:tableStyleId>
              </a:tblPr>
              <a:tblGrid>
                <a:gridCol w="5673656">
                  <a:extLst>
                    <a:ext uri="{9D8B030D-6E8A-4147-A177-3AD203B41FA5}">
                      <a16:colId xmlns:a16="http://schemas.microsoft.com/office/drawing/2014/main" val="506417444"/>
                    </a:ext>
                  </a:extLst>
                </a:gridCol>
                <a:gridCol w="4229100">
                  <a:extLst>
                    <a:ext uri="{9D8B030D-6E8A-4147-A177-3AD203B41FA5}">
                      <a16:colId xmlns:a16="http://schemas.microsoft.com/office/drawing/2014/main" val="2580693232"/>
                    </a:ext>
                  </a:extLst>
                </a:gridCol>
              </a:tblGrid>
              <a:tr h="370840">
                <a:tc>
                  <a:txBody>
                    <a:bodyPr/>
                    <a:lstStyle/>
                    <a:p>
                      <a:r>
                        <a:rPr lang="en-US" sz="1800" dirty="0">
                          <a:latin typeface="Arial" panose="020B0604020202020204" pitchFamily="34" charset="0"/>
                          <a:cs typeface="Arial" panose="020B0604020202020204" pitchFamily="34" charset="0"/>
                        </a:rPr>
                        <a:t>New SCO Facility Type</a:t>
                      </a:r>
                    </a:p>
                  </a:txBody>
                  <a:tcPr>
                    <a:solidFill>
                      <a:srgbClr val="002060"/>
                    </a:solidFill>
                  </a:tcPr>
                </a:tc>
                <a:tc>
                  <a:txBody>
                    <a:bodyPr/>
                    <a:lstStyle/>
                    <a:p>
                      <a:r>
                        <a:rPr lang="en-US" sz="1800" dirty="0">
                          <a:latin typeface="Arial" panose="020B0604020202020204" pitchFamily="34" charset="0"/>
                          <a:cs typeface="Arial" panose="020B0604020202020204" pitchFamily="34" charset="0"/>
                        </a:rPr>
                        <a:t>Number of Modules Required</a:t>
                      </a:r>
                    </a:p>
                  </a:txBody>
                  <a:tcPr>
                    <a:lnB w="1270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2984583841"/>
                  </a:ext>
                </a:extLst>
              </a:tr>
              <a:tr h="370840">
                <a:tc>
                  <a:txBody>
                    <a:bodyPr/>
                    <a:lstStyle/>
                    <a:p>
                      <a:r>
                        <a:rPr lang="en-US" sz="1800" dirty="0">
                          <a:solidFill>
                            <a:srgbClr val="002060"/>
                          </a:solidFill>
                        </a:rPr>
                        <a:t>Institution of Higher Learning (IHL)</a:t>
                      </a: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sz="1800" dirty="0">
                          <a:solidFill>
                            <a:srgbClr val="002060"/>
                          </a:solidFill>
                        </a:rPr>
                        <a:t>10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80386761"/>
                  </a:ext>
                </a:extLst>
              </a:tr>
              <a:tr h="370840">
                <a:tc>
                  <a:txBody>
                    <a:bodyPr/>
                    <a:lstStyle/>
                    <a:p>
                      <a:r>
                        <a:rPr lang="en-US" sz="1800" dirty="0">
                          <a:solidFill>
                            <a:srgbClr val="002060"/>
                          </a:solidFill>
                        </a:rPr>
                        <a:t>Non-College Degree (NCD) Programs</a:t>
                      </a:r>
                    </a:p>
                  </a:txBody>
                  <a:tcPr>
                    <a:lnR w="12700" cap="flat" cmpd="sng" algn="ctr">
                      <a:solidFill>
                        <a:schemeClr val="bg1"/>
                      </a:solidFill>
                      <a:prstDash val="solid"/>
                      <a:round/>
                      <a:headEnd type="none" w="med" len="med"/>
                      <a:tailEnd type="none" w="med" len="med"/>
                    </a:lnR>
                    <a:noFill/>
                  </a:tcPr>
                </a:tc>
                <a:tc>
                  <a:txBody>
                    <a:bodyPr/>
                    <a:lstStyle/>
                    <a:p>
                      <a:pPr algn="ctr"/>
                      <a:r>
                        <a:rPr lang="en-US" sz="1800" dirty="0">
                          <a:solidFill>
                            <a:srgbClr val="002060"/>
                          </a:solidFill>
                        </a:rPr>
                        <a:t>10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78510170"/>
                  </a:ext>
                </a:extLst>
              </a:tr>
              <a:tr h="370840">
                <a:tc>
                  <a:txBody>
                    <a:bodyPr/>
                    <a:lstStyle/>
                    <a:p>
                      <a:r>
                        <a:rPr lang="en-US" sz="1800" dirty="0">
                          <a:solidFill>
                            <a:srgbClr val="002060"/>
                          </a:solidFill>
                        </a:rPr>
                        <a:t>High Schools and Residency Programs</a:t>
                      </a: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sz="1800" dirty="0">
                          <a:solidFill>
                            <a:srgbClr val="002060"/>
                          </a:solidFill>
                        </a:rPr>
                        <a:t>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58756692"/>
                  </a:ext>
                </a:extLst>
              </a:tr>
              <a:tr h="370840">
                <a:tc>
                  <a:txBody>
                    <a:bodyPr/>
                    <a:lstStyle/>
                    <a:p>
                      <a:r>
                        <a:rPr lang="en-US" sz="1800" dirty="0">
                          <a:solidFill>
                            <a:srgbClr val="002060"/>
                          </a:solidFill>
                        </a:rPr>
                        <a:t>OJT/Apprenticeship Programs</a:t>
                      </a:r>
                    </a:p>
                  </a:txBody>
                  <a:tcPr>
                    <a:lnR w="12700" cap="flat" cmpd="sng" algn="ctr">
                      <a:solidFill>
                        <a:schemeClr val="bg1"/>
                      </a:solidFill>
                      <a:prstDash val="solid"/>
                      <a:round/>
                      <a:headEnd type="none" w="med" len="med"/>
                      <a:tailEnd type="none" w="med" len="med"/>
                    </a:lnR>
                    <a:noFill/>
                  </a:tcPr>
                </a:tc>
                <a:tc>
                  <a:txBody>
                    <a:bodyPr/>
                    <a:lstStyle/>
                    <a:p>
                      <a:pPr algn="ctr"/>
                      <a:r>
                        <a:rPr lang="en-US" sz="1800" dirty="0">
                          <a:solidFill>
                            <a:srgbClr val="002060"/>
                          </a:solidFill>
                        </a:rPr>
                        <a:t>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62408154"/>
                  </a:ext>
                </a:extLst>
              </a:tr>
              <a:tr h="370840">
                <a:tc>
                  <a:txBody>
                    <a:bodyPr/>
                    <a:lstStyle/>
                    <a:p>
                      <a:r>
                        <a:rPr lang="en-US" sz="1800" dirty="0">
                          <a:solidFill>
                            <a:srgbClr val="002060"/>
                          </a:solidFill>
                        </a:rPr>
                        <a:t>Vocational Flight</a:t>
                      </a: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sz="1800" dirty="0">
                          <a:solidFill>
                            <a:srgbClr val="002060"/>
                          </a:solidFill>
                        </a:rPr>
                        <a:t>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80581081"/>
                  </a:ext>
                </a:extLst>
              </a:tr>
              <a:tr h="370840">
                <a:tc>
                  <a:txBody>
                    <a:bodyPr/>
                    <a:lstStyle/>
                    <a:p>
                      <a:r>
                        <a:rPr lang="en-US" sz="1800" baseline="0" dirty="0">
                          <a:solidFill>
                            <a:schemeClr val="bg1"/>
                          </a:solidFill>
                          <a:latin typeface="Arial" panose="020B0604020202020204" pitchFamily="34" charset="0"/>
                          <a:cs typeface="Arial" panose="020B0604020202020204" pitchFamily="34" charset="0"/>
                        </a:rPr>
                        <a:t>Existing SCO Facility Type</a:t>
                      </a:r>
                    </a:p>
                  </a:txBody>
                  <a:tcPr>
                    <a:solidFill>
                      <a:srgbClr val="002060"/>
                    </a:solidFill>
                  </a:tcPr>
                </a:tc>
                <a:tc>
                  <a:txBody>
                    <a:bodyPr/>
                    <a:lstStyle/>
                    <a:p>
                      <a:r>
                        <a:rPr lang="en-US" sz="1800" dirty="0">
                          <a:solidFill>
                            <a:schemeClr val="bg1"/>
                          </a:solidFill>
                          <a:latin typeface="Arial" panose="020B0604020202020204" pitchFamily="34" charset="0"/>
                          <a:cs typeface="Arial" panose="020B0604020202020204" pitchFamily="34" charset="0"/>
                        </a:rPr>
                        <a:t>Number of Modules Required</a:t>
                      </a:r>
                    </a:p>
                  </a:txBody>
                  <a:tcPr>
                    <a:lnT w="12700" cap="flat" cmpd="sng" algn="ctr">
                      <a:solidFill>
                        <a:schemeClr val="bg1"/>
                      </a:solidFill>
                      <a:prstDash val="solid"/>
                      <a:round/>
                      <a:headEnd type="none" w="med" len="med"/>
                      <a:tailEnd type="none" w="med" len="med"/>
                    </a:lnT>
                    <a:solidFill>
                      <a:srgbClr val="002060"/>
                    </a:solidFill>
                  </a:tcPr>
                </a:tc>
                <a:extLst>
                  <a:ext uri="{0D108BD9-81ED-4DB2-BD59-A6C34878D82A}">
                    <a16:rowId xmlns:a16="http://schemas.microsoft.com/office/drawing/2014/main" val="2191565694"/>
                  </a:ext>
                </a:extLst>
              </a:tr>
              <a:tr h="370840">
                <a:tc>
                  <a:txBody>
                    <a:bodyPr/>
                    <a:lstStyle/>
                    <a:p>
                      <a:r>
                        <a:rPr lang="en-US" sz="1800" dirty="0">
                          <a:solidFill>
                            <a:srgbClr val="002060"/>
                          </a:solidFill>
                        </a:rPr>
                        <a:t>Institutions of Higher Learning (IHL) **</a:t>
                      </a:r>
                    </a:p>
                  </a:txBody>
                  <a:tcPr>
                    <a:noFill/>
                  </a:tcPr>
                </a:tc>
                <a:tc>
                  <a:txBody>
                    <a:bodyPr/>
                    <a:lstStyle/>
                    <a:p>
                      <a:pPr algn="ctr"/>
                      <a:r>
                        <a:rPr lang="en-US" sz="1800" dirty="0">
                          <a:solidFill>
                            <a:srgbClr val="002060"/>
                          </a:solidFill>
                        </a:rPr>
                        <a:t>4</a:t>
                      </a:r>
                    </a:p>
                  </a:txBody>
                  <a:tcPr>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961228"/>
                  </a:ext>
                </a:extLst>
              </a:tr>
              <a:tr h="370840">
                <a:tc>
                  <a:txBody>
                    <a:bodyPr/>
                    <a:lstStyle/>
                    <a:p>
                      <a:r>
                        <a:rPr lang="en-US" sz="1800" dirty="0">
                          <a:solidFill>
                            <a:srgbClr val="002060"/>
                          </a:solidFill>
                        </a:rPr>
                        <a:t>Non-College Degree (NCD) Programs</a:t>
                      </a:r>
                    </a:p>
                  </a:txBody>
                  <a:tcPr>
                    <a:solidFill>
                      <a:schemeClr val="bg1">
                        <a:lumMod val="85000"/>
                      </a:schemeClr>
                    </a:solidFill>
                  </a:tcPr>
                </a:tc>
                <a:tc>
                  <a:txBody>
                    <a:bodyPr/>
                    <a:lstStyle/>
                    <a:p>
                      <a:pPr algn="ctr"/>
                      <a:r>
                        <a:rPr lang="en-US" sz="1800" dirty="0">
                          <a:solidFill>
                            <a:srgbClr val="002060"/>
                          </a:solidFill>
                        </a:rPr>
                        <a:t>4</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57120315"/>
                  </a:ext>
                </a:extLst>
              </a:tr>
              <a:tr h="370840">
                <a:tc>
                  <a:txBody>
                    <a:bodyPr/>
                    <a:lstStyle/>
                    <a:p>
                      <a:r>
                        <a:rPr lang="en-US" sz="1800" dirty="0">
                          <a:solidFill>
                            <a:srgbClr val="002060"/>
                          </a:solidFill>
                        </a:rPr>
                        <a:t>Vocational Flight</a:t>
                      </a:r>
                    </a:p>
                  </a:txBody>
                  <a:tcPr>
                    <a:noFill/>
                  </a:tcPr>
                </a:tc>
                <a:tc>
                  <a:txBody>
                    <a:bodyPr/>
                    <a:lstStyle/>
                    <a:p>
                      <a:pPr algn="ctr"/>
                      <a:r>
                        <a:rPr lang="en-US" sz="1800" dirty="0">
                          <a:solidFill>
                            <a:srgbClr val="002060"/>
                          </a:solidFill>
                        </a:rPr>
                        <a:t>4</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33933230"/>
                  </a:ext>
                </a:extLst>
              </a:tr>
              <a:tr h="370840">
                <a:tc>
                  <a:txBody>
                    <a:bodyPr/>
                    <a:lstStyle/>
                    <a:p>
                      <a:r>
                        <a:rPr lang="en-US" sz="1800" dirty="0">
                          <a:solidFill>
                            <a:srgbClr val="002060"/>
                          </a:solidFill>
                        </a:rPr>
                        <a:t>High Schools and Residency Programs</a:t>
                      </a:r>
                    </a:p>
                  </a:txBody>
                  <a:tcPr>
                    <a:solidFill>
                      <a:schemeClr val="bg1">
                        <a:lumMod val="85000"/>
                      </a:schemeClr>
                    </a:solidFill>
                  </a:tcPr>
                </a:tc>
                <a:tc>
                  <a:txBody>
                    <a:bodyPr/>
                    <a:lstStyle/>
                    <a:p>
                      <a:pPr algn="ctr"/>
                      <a:r>
                        <a:rPr lang="en-US" sz="1800" dirty="0">
                          <a:solidFill>
                            <a:srgbClr val="002060"/>
                          </a:solidFill>
                        </a:rPr>
                        <a:t>1</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90300136"/>
                  </a:ext>
                </a:extLst>
              </a:tr>
              <a:tr h="370840">
                <a:tc>
                  <a:txBody>
                    <a:bodyPr/>
                    <a:lstStyle/>
                    <a:p>
                      <a:r>
                        <a:rPr lang="en-US" sz="1800" dirty="0">
                          <a:solidFill>
                            <a:srgbClr val="002060"/>
                          </a:solidFill>
                        </a:rPr>
                        <a:t>OJT/Apprenticeship Programs</a:t>
                      </a:r>
                    </a:p>
                  </a:txBody>
                  <a:tcPr>
                    <a:noFill/>
                  </a:tcPr>
                </a:tc>
                <a:tc>
                  <a:txBody>
                    <a:bodyPr/>
                    <a:lstStyle/>
                    <a:p>
                      <a:pPr algn="ctr"/>
                      <a:r>
                        <a:rPr lang="en-US" sz="1800" dirty="0">
                          <a:solidFill>
                            <a:srgbClr val="002060"/>
                          </a:solidFill>
                        </a:rPr>
                        <a:t>1</a:t>
                      </a:r>
                    </a:p>
                  </a:txBody>
                  <a:tcP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2943169167"/>
                  </a:ext>
                </a:extLst>
              </a:tr>
            </a:tbl>
          </a:graphicData>
        </a:graphic>
      </p:graphicFrame>
      <p:sp>
        <p:nvSpPr>
          <p:cNvPr id="7" name="TextBox 6">
            <a:extLst>
              <a:ext uri="{FF2B5EF4-FFF2-40B4-BE49-F238E27FC236}">
                <a16:creationId xmlns:a16="http://schemas.microsoft.com/office/drawing/2014/main" id="{AE6A0CB3-0827-44F8-AB74-1C50D42C5EDD}"/>
              </a:ext>
            </a:extLst>
          </p:cNvPr>
          <p:cNvSpPr txBox="1"/>
          <p:nvPr/>
        </p:nvSpPr>
        <p:spPr>
          <a:xfrm>
            <a:off x="473411" y="5740682"/>
            <a:ext cx="10972801" cy="307777"/>
          </a:xfrm>
          <a:prstGeom prst="rect">
            <a:avLst/>
          </a:prstGeom>
          <a:no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 Denotes All IHL Facilities (IHL Only, IHL w/Flight Courses and IHL w/NCDs)</a:t>
            </a:r>
          </a:p>
        </p:txBody>
      </p:sp>
    </p:spTree>
    <p:extLst>
      <p:ext uri="{BB962C8B-B14F-4D97-AF65-F5344CB8AC3E}">
        <p14:creationId xmlns:p14="http://schemas.microsoft.com/office/powerpoint/2010/main" val="8149418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04900" y="-63500"/>
            <a:ext cx="9003075" cy="736235"/>
          </a:xfrm>
        </p:spPr>
        <p:txBody>
          <a:bodyPr>
            <a:normAutofit fontScale="90000"/>
          </a:bodyPr>
          <a:lstStyle/>
          <a:p>
            <a:r>
              <a:rPr lang="en-US" dirty="0"/>
              <a:t>SCO Training References</a:t>
            </a:r>
          </a:p>
        </p:txBody>
      </p:sp>
      <p:sp>
        <p:nvSpPr>
          <p:cNvPr id="2" name="Slide Number Placeholder 1">
            <a:extLst>
              <a:ext uri="{FF2B5EF4-FFF2-40B4-BE49-F238E27FC236}">
                <a16:creationId xmlns:a16="http://schemas.microsoft.com/office/drawing/2014/main" id="{59D556DF-E514-461E-9B22-FD8CD510D5D6}"/>
              </a:ext>
              <a:ext uri="{C183D7F6-B498-43B3-948B-1728B52AA6E4}">
                <adec:decorative xmlns:adec="http://schemas.microsoft.com/office/drawing/2017/decorative" val="1"/>
              </a:ext>
            </a:extLst>
          </p:cNvPr>
          <p:cNvSpPr>
            <a:spLocks noGrp="1"/>
          </p:cNvSpPr>
          <p:nvPr>
            <p:ph type="sldNum" sz="quarter" idx="12"/>
          </p:nvPr>
        </p:nvSpPr>
        <p:spPr/>
        <p:txBody>
          <a:bodyPr/>
          <a:lstStyle/>
          <a:p>
            <a:fld id="{D983F1FA-211D-3044-9E35-958DFBC26156}" type="slidenum">
              <a:rPr lang="en-US" smtClean="0">
                <a:solidFill>
                  <a:prstClr val="white"/>
                </a:solidFill>
              </a:rPr>
              <a:pPr/>
              <a:t>46</a:t>
            </a:fld>
            <a:endParaRPr lang="en-US" dirty="0">
              <a:solidFill>
                <a:prstClr val="white"/>
              </a:solidFill>
            </a:endParaRPr>
          </a:p>
        </p:txBody>
      </p:sp>
      <p:cxnSp>
        <p:nvCxnSpPr>
          <p:cNvPr id="15" name="Straight Connector 14">
            <a:extLst>
              <a:ext uri="{FF2B5EF4-FFF2-40B4-BE49-F238E27FC236}">
                <a16:creationId xmlns:a16="http://schemas.microsoft.com/office/drawing/2014/main" id="{8EA8853A-926F-4AE2-83A2-AC06CAA6E527}"/>
              </a:ext>
              <a:ext uri="{C183D7F6-B498-43B3-948B-1728B52AA6E4}">
                <adec:decorative xmlns:adec="http://schemas.microsoft.com/office/drawing/2017/decorative" val="1"/>
              </a:ext>
            </a:extLst>
          </p:cNvPr>
          <p:cNvCxnSpPr>
            <a:cxnSpLocks/>
          </p:cNvCxnSpPr>
          <p:nvPr/>
        </p:nvCxnSpPr>
        <p:spPr>
          <a:xfrm>
            <a:off x="5972594" y="920720"/>
            <a:ext cx="0" cy="2612078"/>
          </a:xfrm>
          <a:prstGeom prst="line">
            <a:avLst/>
          </a:prstGeom>
          <a:ln w="38100" cap="rnd">
            <a:solidFill>
              <a:schemeClr val="bg1">
                <a:lumMod val="85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1358EB0-77FD-41E1-91DD-14E67D3AED2F}"/>
              </a:ext>
              <a:ext uri="{C183D7F6-B498-43B3-948B-1728B52AA6E4}">
                <adec:decorative xmlns:adec="http://schemas.microsoft.com/office/drawing/2017/decorative" val="1"/>
              </a:ext>
            </a:extLst>
          </p:cNvPr>
          <p:cNvCxnSpPr>
            <a:cxnSpLocks/>
          </p:cNvCxnSpPr>
          <p:nvPr/>
        </p:nvCxnSpPr>
        <p:spPr>
          <a:xfrm flipH="1">
            <a:off x="899928" y="3532798"/>
            <a:ext cx="10608132" cy="0"/>
          </a:xfrm>
          <a:prstGeom prst="line">
            <a:avLst/>
          </a:prstGeom>
          <a:ln w="38100" cap="rnd">
            <a:solidFill>
              <a:schemeClr val="bg1">
                <a:lumMod val="85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FD5F7DAB-5585-4F74-AF8D-A2C28856E9DF}"/>
              </a:ext>
              <a:ext uri="{C183D7F6-B498-43B3-948B-1728B52AA6E4}">
                <adec:decorative xmlns:adec="http://schemas.microsoft.com/office/drawing/2017/decorative" val="1"/>
              </a:ext>
            </a:extLst>
          </p:cNvPr>
          <p:cNvGrpSpPr/>
          <p:nvPr/>
        </p:nvGrpSpPr>
        <p:grpSpPr>
          <a:xfrm>
            <a:off x="7788511" y="1819418"/>
            <a:ext cx="501494" cy="801115"/>
            <a:chOff x="1175448" y="2255737"/>
            <a:chExt cx="362659" cy="514901"/>
          </a:xfrm>
        </p:grpSpPr>
        <p:sp>
          <p:nvSpPr>
            <p:cNvPr id="18" name="Freeform 10">
              <a:extLst>
                <a:ext uri="{FF2B5EF4-FFF2-40B4-BE49-F238E27FC236}">
                  <a16:creationId xmlns:a16="http://schemas.microsoft.com/office/drawing/2014/main" id="{DE5CCBAF-EA26-4A79-87F2-FA642723AEE7}"/>
                </a:ext>
              </a:extLst>
            </p:cNvPr>
            <p:cNvSpPr>
              <a:spLocks/>
            </p:cNvSpPr>
            <p:nvPr/>
          </p:nvSpPr>
          <p:spPr bwMode="auto">
            <a:xfrm rot="7475813" flipV="1">
              <a:off x="1148095" y="2380626"/>
              <a:ext cx="447845" cy="332179"/>
            </a:xfrm>
            <a:custGeom>
              <a:avLst/>
              <a:gdLst>
                <a:gd name="T0" fmla="*/ 0 w 542"/>
                <a:gd name="T1" fmla="*/ 100 h 116"/>
                <a:gd name="T2" fmla="*/ 286 w 542"/>
                <a:gd name="T3" fmla="*/ 95 h 116"/>
                <a:gd name="T4" fmla="*/ 542 w 542"/>
                <a:gd name="T5" fmla="*/ 0 h 116"/>
              </a:gdLst>
              <a:ahLst/>
              <a:cxnLst>
                <a:cxn ang="0">
                  <a:pos x="T0" y="T1"/>
                </a:cxn>
                <a:cxn ang="0">
                  <a:pos x="T2" y="T3"/>
                </a:cxn>
                <a:cxn ang="0">
                  <a:pos x="T4" y="T5"/>
                </a:cxn>
              </a:cxnLst>
              <a:rect l="0" t="0" r="r" b="b"/>
              <a:pathLst>
                <a:path w="542" h="116">
                  <a:moveTo>
                    <a:pt x="0" y="100"/>
                  </a:moveTo>
                  <a:cubicBezTo>
                    <a:pt x="0" y="100"/>
                    <a:pt x="152" y="116"/>
                    <a:pt x="286" y="95"/>
                  </a:cubicBezTo>
                  <a:cubicBezTo>
                    <a:pt x="419" y="73"/>
                    <a:pt x="542" y="0"/>
                    <a:pt x="542" y="0"/>
                  </a:cubicBezTo>
                </a:path>
              </a:pathLst>
            </a:custGeom>
            <a:ln w="38100" cap="rnd">
              <a:solidFill>
                <a:schemeClr val="bg1">
                  <a:lumMod val="85000"/>
                </a:schemeClr>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68574" tIns="34288" rIns="68574" bIns="34288" numCol="1" spcCol="0" rtlCol="0" fromWordArt="0" anchor="ctr" anchorCtr="0" forceAA="0" compatLnSpc="1">
              <a:prstTxWarp prst="textNoShape">
                <a:avLst/>
              </a:prstTxWarp>
              <a:noAutofit/>
            </a:bodyPr>
            <a:lstStyle/>
            <a:p>
              <a:pPr algn="ctr" defTabSz="685800">
                <a:defRPr/>
              </a:pPr>
              <a:endParaRPr lang="en-AU" sz="1500" dirty="0">
                <a:solidFill>
                  <a:srgbClr val="000000"/>
                </a:solidFill>
                <a:latin typeface="Calibri"/>
              </a:endParaRPr>
            </a:p>
          </p:txBody>
        </p:sp>
        <p:sp>
          <p:nvSpPr>
            <p:cNvPr id="19" name="Freeform 10">
              <a:extLst>
                <a:ext uri="{FF2B5EF4-FFF2-40B4-BE49-F238E27FC236}">
                  <a16:creationId xmlns:a16="http://schemas.microsoft.com/office/drawing/2014/main" id="{9BAAF261-40D0-4345-B4B8-2B206519AD93}"/>
                </a:ext>
              </a:extLst>
            </p:cNvPr>
            <p:cNvSpPr>
              <a:spLocks/>
            </p:cNvSpPr>
            <p:nvPr/>
          </p:nvSpPr>
          <p:spPr bwMode="auto">
            <a:xfrm rot="7475813" flipV="1">
              <a:off x="1117615" y="2313570"/>
              <a:ext cx="447845" cy="332179"/>
            </a:xfrm>
            <a:custGeom>
              <a:avLst/>
              <a:gdLst>
                <a:gd name="T0" fmla="*/ 0 w 542"/>
                <a:gd name="T1" fmla="*/ 100 h 116"/>
                <a:gd name="T2" fmla="*/ 286 w 542"/>
                <a:gd name="T3" fmla="*/ 95 h 116"/>
                <a:gd name="T4" fmla="*/ 542 w 542"/>
                <a:gd name="T5" fmla="*/ 0 h 116"/>
              </a:gdLst>
              <a:ahLst/>
              <a:cxnLst>
                <a:cxn ang="0">
                  <a:pos x="T0" y="T1"/>
                </a:cxn>
                <a:cxn ang="0">
                  <a:pos x="T2" y="T3"/>
                </a:cxn>
                <a:cxn ang="0">
                  <a:pos x="T4" y="T5"/>
                </a:cxn>
              </a:cxnLst>
              <a:rect l="0" t="0" r="r" b="b"/>
              <a:pathLst>
                <a:path w="542" h="116">
                  <a:moveTo>
                    <a:pt x="0" y="100"/>
                  </a:moveTo>
                  <a:cubicBezTo>
                    <a:pt x="0" y="100"/>
                    <a:pt x="152" y="116"/>
                    <a:pt x="286" y="95"/>
                  </a:cubicBezTo>
                  <a:cubicBezTo>
                    <a:pt x="419" y="73"/>
                    <a:pt x="542" y="0"/>
                    <a:pt x="542" y="0"/>
                  </a:cubicBezTo>
                </a:path>
              </a:pathLst>
            </a:custGeom>
            <a:ln w="38100" cap="rnd">
              <a:solidFill>
                <a:schemeClr val="accent2"/>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68574" tIns="34288" rIns="68574" bIns="34288" numCol="1" spcCol="0" rtlCol="0" fromWordArt="0" anchor="ctr" anchorCtr="0" forceAA="0" compatLnSpc="1">
              <a:prstTxWarp prst="textNoShape">
                <a:avLst/>
              </a:prstTxWarp>
              <a:noAutofit/>
            </a:bodyPr>
            <a:lstStyle/>
            <a:p>
              <a:pPr algn="ctr" defTabSz="685800">
                <a:defRPr/>
              </a:pPr>
              <a:endParaRPr lang="en-AU" sz="1500">
                <a:solidFill>
                  <a:srgbClr val="000000"/>
                </a:solidFill>
                <a:latin typeface="Calibri"/>
              </a:endParaRPr>
            </a:p>
          </p:txBody>
        </p:sp>
      </p:grpSp>
      <p:grpSp>
        <p:nvGrpSpPr>
          <p:cNvPr id="20" name="Group 19">
            <a:extLst>
              <a:ext uri="{FF2B5EF4-FFF2-40B4-BE49-F238E27FC236}">
                <a16:creationId xmlns:a16="http://schemas.microsoft.com/office/drawing/2014/main" id="{F097AC60-77C7-42A0-ADFB-EC0493585A67}"/>
              </a:ext>
              <a:ext uri="{C183D7F6-B498-43B3-948B-1728B52AA6E4}">
                <adec:decorative xmlns:adec="http://schemas.microsoft.com/office/drawing/2017/decorative" val="1"/>
              </a:ext>
            </a:extLst>
          </p:cNvPr>
          <p:cNvGrpSpPr/>
          <p:nvPr/>
        </p:nvGrpSpPr>
        <p:grpSpPr>
          <a:xfrm>
            <a:off x="9596518" y="1743887"/>
            <a:ext cx="665051" cy="534144"/>
            <a:chOff x="2284804" y="1194093"/>
            <a:chExt cx="464779" cy="408381"/>
          </a:xfrm>
        </p:grpSpPr>
        <p:sp>
          <p:nvSpPr>
            <p:cNvPr id="21" name="Freeform 10">
              <a:extLst>
                <a:ext uri="{FF2B5EF4-FFF2-40B4-BE49-F238E27FC236}">
                  <a16:creationId xmlns:a16="http://schemas.microsoft.com/office/drawing/2014/main" id="{0A0E5C85-5939-400D-B7F0-616F2EBE7601}"/>
                </a:ext>
              </a:extLst>
            </p:cNvPr>
            <p:cNvSpPr>
              <a:spLocks/>
            </p:cNvSpPr>
            <p:nvPr/>
          </p:nvSpPr>
          <p:spPr bwMode="auto">
            <a:xfrm rot="20541801" flipV="1">
              <a:off x="2284804" y="1270295"/>
              <a:ext cx="447845" cy="332179"/>
            </a:xfrm>
            <a:custGeom>
              <a:avLst/>
              <a:gdLst>
                <a:gd name="T0" fmla="*/ 0 w 542"/>
                <a:gd name="T1" fmla="*/ 100 h 116"/>
                <a:gd name="T2" fmla="*/ 286 w 542"/>
                <a:gd name="T3" fmla="*/ 95 h 116"/>
                <a:gd name="T4" fmla="*/ 542 w 542"/>
                <a:gd name="T5" fmla="*/ 0 h 116"/>
              </a:gdLst>
              <a:ahLst/>
              <a:cxnLst>
                <a:cxn ang="0">
                  <a:pos x="T0" y="T1"/>
                </a:cxn>
                <a:cxn ang="0">
                  <a:pos x="T2" y="T3"/>
                </a:cxn>
                <a:cxn ang="0">
                  <a:pos x="T4" y="T5"/>
                </a:cxn>
              </a:cxnLst>
              <a:rect l="0" t="0" r="r" b="b"/>
              <a:pathLst>
                <a:path w="542" h="116">
                  <a:moveTo>
                    <a:pt x="0" y="100"/>
                  </a:moveTo>
                  <a:cubicBezTo>
                    <a:pt x="0" y="100"/>
                    <a:pt x="152" y="116"/>
                    <a:pt x="286" y="95"/>
                  </a:cubicBezTo>
                  <a:cubicBezTo>
                    <a:pt x="419" y="73"/>
                    <a:pt x="542" y="0"/>
                    <a:pt x="542" y="0"/>
                  </a:cubicBezTo>
                </a:path>
              </a:pathLst>
            </a:custGeom>
            <a:ln w="38100" cap="rnd">
              <a:solidFill>
                <a:schemeClr val="bg1">
                  <a:lumMod val="85000"/>
                </a:schemeClr>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68574" tIns="34288" rIns="68574" bIns="34288" numCol="1" spcCol="0" rtlCol="0" fromWordArt="0" anchor="ctr" anchorCtr="0" forceAA="0" compatLnSpc="1">
              <a:prstTxWarp prst="textNoShape">
                <a:avLst/>
              </a:prstTxWarp>
              <a:noAutofit/>
            </a:bodyPr>
            <a:lstStyle/>
            <a:p>
              <a:pPr algn="ctr" defTabSz="685800">
                <a:defRPr/>
              </a:pPr>
              <a:endParaRPr lang="en-AU" sz="1500">
                <a:solidFill>
                  <a:srgbClr val="000000"/>
                </a:solidFill>
                <a:latin typeface="Calibri"/>
              </a:endParaRPr>
            </a:p>
          </p:txBody>
        </p:sp>
        <p:sp>
          <p:nvSpPr>
            <p:cNvPr id="22" name="Freeform 10">
              <a:extLst>
                <a:ext uri="{FF2B5EF4-FFF2-40B4-BE49-F238E27FC236}">
                  <a16:creationId xmlns:a16="http://schemas.microsoft.com/office/drawing/2014/main" id="{939D1C3D-0951-4D8A-A678-13A7B824C3E9}"/>
                </a:ext>
              </a:extLst>
            </p:cNvPr>
            <p:cNvSpPr>
              <a:spLocks/>
            </p:cNvSpPr>
            <p:nvPr/>
          </p:nvSpPr>
          <p:spPr bwMode="auto">
            <a:xfrm rot="20541801" flipV="1">
              <a:off x="2301738" y="1194093"/>
              <a:ext cx="447845" cy="332179"/>
            </a:xfrm>
            <a:custGeom>
              <a:avLst/>
              <a:gdLst>
                <a:gd name="T0" fmla="*/ 0 w 542"/>
                <a:gd name="T1" fmla="*/ 100 h 116"/>
                <a:gd name="T2" fmla="*/ 286 w 542"/>
                <a:gd name="T3" fmla="*/ 95 h 116"/>
                <a:gd name="T4" fmla="*/ 542 w 542"/>
                <a:gd name="T5" fmla="*/ 0 h 116"/>
              </a:gdLst>
              <a:ahLst/>
              <a:cxnLst>
                <a:cxn ang="0">
                  <a:pos x="T0" y="T1"/>
                </a:cxn>
                <a:cxn ang="0">
                  <a:pos x="T2" y="T3"/>
                </a:cxn>
                <a:cxn ang="0">
                  <a:pos x="T4" y="T5"/>
                </a:cxn>
              </a:cxnLst>
              <a:rect l="0" t="0" r="r" b="b"/>
              <a:pathLst>
                <a:path w="542" h="116">
                  <a:moveTo>
                    <a:pt x="0" y="100"/>
                  </a:moveTo>
                  <a:cubicBezTo>
                    <a:pt x="0" y="100"/>
                    <a:pt x="152" y="116"/>
                    <a:pt x="286" y="95"/>
                  </a:cubicBezTo>
                  <a:cubicBezTo>
                    <a:pt x="419" y="73"/>
                    <a:pt x="542" y="0"/>
                    <a:pt x="542" y="0"/>
                  </a:cubicBezTo>
                </a:path>
              </a:pathLst>
            </a:custGeom>
            <a:ln w="38100" cap="rnd">
              <a:solidFill>
                <a:schemeClr val="accent2"/>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68574" tIns="34288" rIns="68574" bIns="34288" numCol="1" spcCol="0" rtlCol="0" fromWordArt="0" anchor="ctr" anchorCtr="0" forceAA="0" compatLnSpc="1">
              <a:prstTxWarp prst="textNoShape">
                <a:avLst/>
              </a:prstTxWarp>
              <a:noAutofit/>
            </a:bodyPr>
            <a:lstStyle/>
            <a:p>
              <a:pPr algn="ctr" defTabSz="685800">
                <a:defRPr/>
              </a:pPr>
              <a:endParaRPr lang="en-AU" sz="1500">
                <a:solidFill>
                  <a:srgbClr val="000000"/>
                </a:solidFill>
                <a:latin typeface="Calibri"/>
              </a:endParaRPr>
            </a:p>
          </p:txBody>
        </p:sp>
      </p:grpSp>
      <p:pic>
        <p:nvPicPr>
          <p:cNvPr id="23" name="Picture 22">
            <a:extLst>
              <a:ext uri="{FF2B5EF4-FFF2-40B4-BE49-F238E27FC236}">
                <a16:creationId xmlns:a16="http://schemas.microsoft.com/office/drawing/2014/main" id="{6AD0D9CA-E0E6-4FF3-9B91-CC174F4FDF53}"/>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6264" y="1990324"/>
            <a:ext cx="1011266" cy="1011266"/>
          </a:xfrm>
          <a:prstGeom prst="rect">
            <a:avLst/>
          </a:prstGeom>
        </p:spPr>
      </p:pic>
      <p:pic>
        <p:nvPicPr>
          <p:cNvPr id="24" name="Picture 23">
            <a:extLst>
              <a:ext uri="{FF2B5EF4-FFF2-40B4-BE49-F238E27FC236}">
                <a16:creationId xmlns:a16="http://schemas.microsoft.com/office/drawing/2014/main" id="{98ABD887-93FF-41B8-BEDA-82D8D8DB902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5040" y="1372569"/>
            <a:ext cx="1061624" cy="1061624"/>
          </a:xfrm>
          <a:prstGeom prst="rect">
            <a:avLst/>
          </a:prstGeom>
        </p:spPr>
      </p:pic>
      <p:sp>
        <p:nvSpPr>
          <p:cNvPr id="25" name="TextBox 24">
            <a:extLst>
              <a:ext uri="{FF2B5EF4-FFF2-40B4-BE49-F238E27FC236}">
                <a16:creationId xmlns:a16="http://schemas.microsoft.com/office/drawing/2014/main" id="{36928EDF-C0F9-4DE7-9562-BD4274CF9A55}"/>
              </a:ext>
            </a:extLst>
          </p:cNvPr>
          <p:cNvSpPr txBox="1"/>
          <p:nvPr/>
        </p:nvSpPr>
        <p:spPr>
          <a:xfrm>
            <a:off x="6096574" y="3075947"/>
            <a:ext cx="2010646"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a:t>
            </a:r>
            <a:r>
              <a:rPr lang="en-US" sz="1400" b="1" dirty="0" err="1">
                <a:solidFill>
                  <a:srgbClr val="002060"/>
                </a:solidFill>
                <a:latin typeface="Arial" panose="020B0604020202020204" pitchFamily="34" charset="0"/>
                <a:cs typeface="Arial" panose="020B0604020202020204" pitchFamily="34" charset="0"/>
              </a:rPr>
              <a:t>GIBillEducation</a:t>
            </a:r>
            <a:endParaRPr lang="en-US" sz="1400" b="1" dirty="0">
              <a:solidFill>
                <a:srgbClr val="00206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184B3EB3-850D-4118-BF5A-27A3B2E823EF}"/>
              </a:ext>
            </a:extLst>
          </p:cNvPr>
          <p:cNvSpPr txBox="1"/>
          <p:nvPr/>
        </p:nvSpPr>
        <p:spPr>
          <a:xfrm>
            <a:off x="8139641" y="2540209"/>
            <a:ext cx="1623721" cy="307777"/>
          </a:xfrm>
          <a:prstGeom prst="rect">
            <a:avLst/>
          </a:prstGeom>
          <a:no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a:t>
            </a:r>
            <a:r>
              <a:rPr lang="en-US" sz="1400" b="1" dirty="0" err="1">
                <a:solidFill>
                  <a:srgbClr val="002060"/>
                </a:solidFill>
                <a:latin typeface="Arial" panose="020B0604020202020204" pitchFamily="34" charset="0"/>
                <a:cs typeface="Arial" panose="020B0604020202020204" pitchFamily="34" charset="0"/>
              </a:rPr>
              <a:t>VAVetBenefits</a:t>
            </a:r>
            <a:endParaRPr lang="en-US" sz="1400" b="1" dirty="0">
              <a:solidFill>
                <a:srgbClr val="002060"/>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C45E6CC3-E4FD-4CCC-9CE9-8592316BDBF7}"/>
              </a:ext>
            </a:extLst>
          </p:cNvPr>
          <p:cNvSpPr txBox="1"/>
          <p:nvPr/>
        </p:nvSpPr>
        <p:spPr bwMode="gray">
          <a:xfrm>
            <a:off x="51661" y="5078591"/>
            <a:ext cx="2250557" cy="196977"/>
          </a:xfrm>
          <a:prstGeom prst="rect">
            <a:avLst/>
          </a:prstGeom>
          <a:solidFill>
            <a:schemeClr val="bg1"/>
          </a:solidFill>
          <a:ln w="25400" cap="flat" cmpd="sng" algn="ctr">
            <a:noFill/>
            <a:prstDash val="solid"/>
          </a:ln>
          <a:effectLst/>
        </p:spPr>
        <p:txBody>
          <a:bodyPr wrap="square" lIns="0" tIns="0" rIns="0" bIns="0" rtlCol="0" anchor="t">
            <a:spAutoFit/>
          </a:bodyPr>
          <a:lstStyle>
            <a:defPPr>
              <a:defRPr lang="en-US"/>
            </a:defPPr>
            <a:lvl1pPr eaLnBrk="0" fontAlgn="auto" hangingPunct="0">
              <a:lnSpc>
                <a:spcPct val="80000"/>
              </a:lnSpc>
              <a:spcBef>
                <a:spcPts val="0"/>
              </a:spcBef>
              <a:spcAft>
                <a:spcPts val="0"/>
              </a:spcAft>
              <a:defRPr sz="2000" b="1" kern="0">
                <a:solidFill>
                  <a:prstClr val="black">
                    <a:lumMod val="85000"/>
                    <a:lumOff val="15000"/>
                  </a:prstClr>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stStyle>
          <a:p>
            <a:pPr lvl="0" algn="ctr"/>
            <a:r>
              <a:rPr lang="en-US" sz="1600" dirty="0">
                <a:solidFill>
                  <a:srgbClr val="002060"/>
                </a:solidFill>
                <a:latin typeface="Arial" panose="020B0604020202020204" pitchFamily="34" charset="0"/>
                <a:cs typeface="Arial" panose="020B0604020202020204" pitchFamily="34" charset="0"/>
              </a:rPr>
              <a:t>School Resource Page</a:t>
            </a:r>
          </a:p>
        </p:txBody>
      </p:sp>
      <p:sp>
        <p:nvSpPr>
          <p:cNvPr id="28" name="Text Box 14">
            <a:extLst>
              <a:ext uri="{FF2B5EF4-FFF2-40B4-BE49-F238E27FC236}">
                <a16:creationId xmlns:a16="http://schemas.microsoft.com/office/drawing/2014/main" id="{90D81FEE-257C-48C7-B907-3DBC8B4FC76D}"/>
              </a:ext>
            </a:extLst>
          </p:cNvPr>
          <p:cNvSpPr txBox="1">
            <a:spLocks noChangeArrowheads="1"/>
          </p:cNvSpPr>
          <p:nvPr/>
        </p:nvSpPr>
        <p:spPr bwMode="gray">
          <a:xfrm>
            <a:off x="374624" y="5384475"/>
            <a:ext cx="1604629" cy="434425"/>
          </a:xfrm>
          <a:prstGeom prst="rect">
            <a:avLst/>
          </a:prstGeom>
          <a:solidFill>
            <a:schemeClr val="bg1"/>
          </a:solidFill>
          <a:ln w="12700" algn="ctr">
            <a:noFill/>
            <a:miter lim="800000"/>
            <a:headEnd type="none" w="sm" len="sm"/>
            <a:tailEnd type="none" w="sm" len="sm"/>
          </a:ln>
          <a:effectLst/>
        </p:spPr>
        <p:txBody>
          <a:bodyPr wrap="square" lIns="0" tIns="0" rIns="0" bIns="0">
            <a:noAutofit/>
          </a:bodyPr>
          <a:lstStyle>
            <a:defPPr>
              <a:defRPr lang="en-US"/>
            </a:defPPr>
            <a:lvl1pPr marL="174625" indent="-174625">
              <a:buClr>
                <a:prstClr val="black"/>
              </a:buClr>
              <a:buFont typeface="Wingdings" pitchFamily="2" charset="2"/>
              <a:buChar char="§"/>
              <a:defRPr sz="1200">
                <a:solidFill>
                  <a:srgbClr val="666666"/>
                </a:solidFill>
                <a:cs typeface="Arial" pitchFamily="34" charset="0"/>
              </a:defRPr>
            </a:lvl1pPr>
          </a:lstStyle>
          <a:p>
            <a:pPr marL="0" indent="0" algn="ctr">
              <a:lnSpc>
                <a:spcPct val="110000"/>
              </a:lnSpc>
              <a:spcBef>
                <a:spcPts val="900"/>
              </a:spcBef>
              <a:buClrTx/>
              <a:buNone/>
            </a:pPr>
            <a:r>
              <a:rPr lang="en-US" b="1" spc="-15" dirty="0">
                <a:solidFill>
                  <a:schemeClr val="tx1"/>
                </a:solidFill>
                <a:latin typeface="Arial" panose="020B0604020202020204" pitchFamily="34" charset="0"/>
                <a:ea typeface="Roboto Light" panose="02000000000000000000" pitchFamily="2" charset="0"/>
                <a:hlinkClick r:id="rId4">
                  <a:extLst>
                    <a:ext uri="{A12FA001-AC4F-418D-AE19-62706E023703}">
                      <ahyp:hlinkClr xmlns:ahyp="http://schemas.microsoft.com/office/drawing/2018/hyperlinkcolor" val="tx"/>
                    </a:ext>
                  </a:extLst>
                </a:hlinkClick>
              </a:rPr>
              <a:t>https://www.va.gov/school-administrators/</a:t>
            </a:r>
            <a:endParaRPr lang="en-US" b="1" spc="-15" dirty="0">
              <a:solidFill>
                <a:schemeClr val="tx1"/>
              </a:solidFill>
              <a:latin typeface="Arial" panose="020B0604020202020204" pitchFamily="34" charset="0"/>
              <a:ea typeface="Roboto Light" panose="02000000000000000000" pitchFamily="2" charset="0"/>
            </a:endParaRPr>
          </a:p>
          <a:p>
            <a:pPr marL="0" indent="0" algn="ctr">
              <a:lnSpc>
                <a:spcPct val="110000"/>
              </a:lnSpc>
              <a:spcBef>
                <a:spcPts val="900"/>
              </a:spcBef>
              <a:buClrTx/>
              <a:buNone/>
            </a:pPr>
            <a:endParaRPr lang="en-US" b="1" spc="-15" dirty="0">
              <a:solidFill>
                <a:schemeClr val="tx1"/>
              </a:solidFill>
              <a:latin typeface="Arial" panose="020B0604020202020204" pitchFamily="34" charset="0"/>
              <a:ea typeface="Roboto Light" panose="02000000000000000000" pitchFamily="2" charset="0"/>
            </a:endParaRPr>
          </a:p>
          <a:p>
            <a:pPr marL="0" indent="0" algn="ctr">
              <a:lnSpc>
                <a:spcPct val="110000"/>
              </a:lnSpc>
              <a:spcBef>
                <a:spcPts val="900"/>
              </a:spcBef>
              <a:buClrTx/>
              <a:buNone/>
            </a:pPr>
            <a:endParaRPr lang="en-US" sz="1050" b="1" spc="-15" dirty="0">
              <a:solidFill>
                <a:schemeClr val="tx1"/>
              </a:solidFill>
              <a:ea typeface="Roboto Light" panose="02000000000000000000" pitchFamily="2" charset="0"/>
            </a:endParaRPr>
          </a:p>
        </p:txBody>
      </p:sp>
      <p:sp>
        <p:nvSpPr>
          <p:cNvPr id="29" name="TextBox 28">
            <a:extLst>
              <a:ext uri="{FF2B5EF4-FFF2-40B4-BE49-F238E27FC236}">
                <a16:creationId xmlns:a16="http://schemas.microsoft.com/office/drawing/2014/main" id="{F689D156-9F74-4888-BF89-C1BB6902551D}"/>
              </a:ext>
            </a:extLst>
          </p:cNvPr>
          <p:cNvSpPr txBox="1"/>
          <p:nvPr/>
        </p:nvSpPr>
        <p:spPr bwMode="gray">
          <a:xfrm>
            <a:off x="722883" y="762597"/>
            <a:ext cx="4259959" cy="573605"/>
          </a:xfrm>
          <a:prstGeom prst="rect">
            <a:avLst/>
          </a:prstGeom>
          <a:solidFill>
            <a:schemeClr val="bg1"/>
          </a:solidFill>
          <a:ln w="25400" cap="flat" cmpd="sng" algn="ctr">
            <a:noFill/>
            <a:prstDash val="solid"/>
          </a:ln>
          <a:effectLst/>
        </p:spPr>
        <p:txBody>
          <a:bodyPr wrap="square" lIns="0" tIns="0" rIns="0" bIns="0" rtlCol="0" anchor="ctr">
            <a:noAutofit/>
          </a:bodyPr>
          <a:lstStyle>
            <a:defPPr>
              <a:defRPr lang="en-US"/>
            </a:defPPr>
            <a:lvl1pPr eaLnBrk="0" fontAlgn="auto" hangingPunct="0">
              <a:lnSpc>
                <a:spcPct val="80000"/>
              </a:lnSpc>
              <a:spcBef>
                <a:spcPts val="0"/>
              </a:spcBef>
              <a:spcAft>
                <a:spcPts val="0"/>
              </a:spcAft>
              <a:defRPr sz="2000" b="1" kern="0">
                <a:solidFill>
                  <a:prstClr val="black">
                    <a:lumMod val="85000"/>
                    <a:lumOff val="15000"/>
                  </a:prstClr>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stStyle>
          <a:p>
            <a:pPr algn="ctr">
              <a:lnSpc>
                <a:spcPct val="90000"/>
              </a:lnSpc>
            </a:pPr>
            <a:r>
              <a:rPr lang="en-US" sz="2400" dirty="0">
                <a:solidFill>
                  <a:srgbClr val="002060"/>
                </a:solidFill>
                <a:latin typeface="Arial" panose="020B0604020202020204" pitchFamily="34" charset="0"/>
                <a:cs typeface="Arial" panose="020B0604020202020204" pitchFamily="34" charset="0"/>
              </a:rPr>
              <a:t>Communication Tools</a:t>
            </a:r>
          </a:p>
        </p:txBody>
      </p:sp>
      <p:sp>
        <p:nvSpPr>
          <p:cNvPr id="30" name="TextBox 29">
            <a:extLst>
              <a:ext uri="{FF2B5EF4-FFF2-40B4-BE49-F238E27FC236}">
                <a16:creationId xmlns:a16="http://schemas.microsoft.com/office/drawing/2014/main" id="{58AFF2BC-18FA-470D-BA67-38C54E05CD8D}"/>
              </a:ext>
            </a:extLst>
          </p:cNvPr>
          <p:cNvSpPr txBox="1"/>
          <p:nvPr/>
        </p:nvSpPr>
        <p:spPr>
          <a:xfrm>
            <a:off x="51661" y="1748532"/>
            <a:ext cx="3378889" cy="1323439"/>
          </a:xfrm>
          <a:prstGeom prst="rect">
            <a:avLst/>
          </a:prstGeom>
          <a:noFill/>
        </p:spPr>
        <p:txBody>
          <a:bodyPr wrap="square" rtlCol="0">
            <a:spAutoFit/>
          </a:bodyPr>
          <a:lstStyle/>
          <a:p>
            <a:pPr algn="ctr"/>
            <a:r>
              <a:rPr lang="en-US" sz="1600" dirty="0">
                <a:solidFill>
                  <a:srgbClr val="002060"/>
                </a:solidFill>
                <a:latin typeface="Arial" panose="020B0604020202020204" pitchFamily="34" charset="0"/>
                <a:cs typeface="Arial" panose="020B0604020202020204" pitchFamily="34" charset="0"/>
              </a:rPr>
              <a:t>Our </a:t>
            </a:r>
            <a:r>
              <a:rPr lang="en-US" sz="1600" b="1" dirty="0">
                <a:solidFill>
                  <a:srgbClr val="002060"/>
                </a:solidFill>
                <a:latin typeface="Arial" panose="020B0604020202020204" pitchFamily="34" charset="0"/>
                <a:cs typeface="Arial" panose="020B0604020202020204" pitchFamily="34" charset="0"/>
              </a:rPr>
              <a:t>Monthly Housing Allowance (MHA) Communication Toolkit</a:t>
            </a:r>
            <a:r>
              <a:rPr lang="en-US" sz="1600" dirty="0">
                <a:solidFill>
                  <a:srgbClr val="002060"/>
                </a:solidFill>
                <a:latin typeface="Arial" panose="020B0604020202020204" pitchFamily="34" charset="0"/>
                <a:cs typeface="Arial" panose="020B0604020202020204" pitchFamily="34" charset="0"/>
              </a:rPr>
              <a:t> provides pre-drafted language to help you communicate MHA changes with your GI Bill students</a:t>
            </a:r>
            <a:r>
              <a:rPr lang="en-US" sz="1600" dirty="0">
                <a:solidFill>
                  <a:srgbClr val="002060"/>
                </a:solidFill>
              </a:rPr>
              <a:t>.</a:t>
            </a:r>
          </a:p>
        </p:txBody>
      </p:sp>
      <p:pic>
        <p:nvPicPr>
          <p:cNvPr id="31" name="Picture 30">
            <a:extLst>
              <a:ext uri="{FF2B5EF4-FFF2-40B4-BE49-F238E27FC236}">
                <a16:creationId xmlns:a16="http://schemas.microsoft.com/office/drawing/2014/main" id="{FB069C0B-6ECE-40DA-B903-7756B6DEB94C}"/>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3531" t="25897" r="29216" b="8599"/>
          <a:stretch/>
        </p:blipFill>
        <p:spPr>
          <a:xfrm rot="180000">
            <a:off x="3589912" y="1157233"/>
            <a:ext cx="1910723" cy="2239971"/>
          </a:xfrm>
          <a:prstGeom prst="rect">
            <a:avLst/>
          </a:prstGeom>
        </p:spPr>
      </p:pic>
      <p:sp>
        <p:nvSpPr>
          <p:cNvPr id="32" name="TextBox 31">
            <a:extLst>
              <a:ext uri="{FF2B5EF4-FFF2-40B4-BE49-F238E27FC236}">
                <a16:creationId xmlns:a16="http://schemas.microsoft.com/office/drawing/2014/main" id="{414CA550-56CC-4918-8536-ABB746A9C64B}"/>
              </a:ext>
            </a:extLst>
          </p:cNvPr>
          <p:cNvSpPr txBox="1"/>
          <p:nvPr/>
        </p:nvSpPr>
        <p:spPr bwMode="gray">
          <a:xfrm>
            <a:off x="7938587" y="4967579"/>
            <a:ext cx="2169388" cy="393954"/>
          </a:xfrm>
          <a:prstGeom prst="rect">
            <a:avLst/>
          </a:prstGeom>
          <a:solidFill>
            <a:schemeClr val="bg1"/>
          </a:solidFill>
          <a:ln w="25400" cap="flat" cmpd="sng" algn="ctr">
            <a:noFill/>
            <a:prstDash val="solid"/>
          </a:ln>
          <a:effectLst/>
        </p:spPr>
        <p:txBody>
          <a:bodyPr wrap="square" lIns="0" tIns="0" rIns="0" bIns="0" rtlCol="0" anchor="t">
            <a:spAutoFit/>
          </a:bodyPr>
          <a:lstStyle>
            <a:defPPr>
              <a:defRPr lang="en-US"/>
            </a:defPPr>
            <a:lvl1pPr eaLnBrk="0" fontAlgn="auto" hangingPunct="0">
              <a:lnSpc>
                <a:spcPct val="80000"/>
              </a:lnSpc>
              <a:spcBef>
                <a:spcPts val="0"/>
              </a:spcBef>
              <a:spcAft>
                <a:spcPts val="0"/>
              </a:spcAft>
              <a:defRPr sz="2000" b="1" kern="0">
                <a:solidFill>
                  <a:prstClr val="black">
                    <a:lumMod val="85000"/>
                    <a:lumOff val="15000"/>
                  </a:prstClr>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stStyle>
          <a:p>
            <a:pPr lvl="0" algn="ctr"/>
            <a:r>
              <a:rPr lang="en-US" sz="1600" dirty="0">
                <a:solidFill>
                  <a:srgbClr val="002060"/>
                </a:solidFill>
                <a:latin typeface="Arial" panose="020B0604020202020204" pitchFamily="34" charset="0"/>
                <a:cs typeface="Arial" panose="020B0604020202020204" pitchFamily="34" charset="0"/>
              </a:rPr>
              <a:t>School Certifying Official’s Handbook</a:t>
            </a:r>
          </a:p>
        </p:txBody>
      </p:sp>
      <p:pic>
        <p:nvPicPr>
          <p:cNvPr id="33" name="Picture 32">
            <a:extLst>
              <a:ext uri="{FF2B5EF4-FFF2-40B4-BE49-F238E27FC236}">
                <a16:creationId xmlns:a16="http://schemas.microsoft.com/office/drawing/2014/main" id="{19BF1838-DB92-4003-8F0B-35CA4278B0EB}"/>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62402" y="3618973"/>
            <a:ext cx="1104684" cy="1104684"/>
          </a:xfrm>
          <a:prstGeom prst="rect">
            <a:avLst/>
          </a:prstGeom>
        </p:spPr>
      </p:pic>
      <p:pic>
        <p:nvPicPr>
          <p:cNvPr id="34" name="Picture 33">
            <a:extLst>
              <a:ext uri="{FF2B5EF4-FFF2-40B4-BE49-F238E27FC236}">
                <a16:creationId xmlns:a16="http://schemas.microsoft.com/office/drawing/2014/main" id="{575DD0E4-D020-4F69-8014-3A18320EFE9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6135" y="3507409"/>
            <a:ext cx="1290773" cy="1354522"/>
          </a:xfrm>
          <a:prstGeom prst="rect">
            <a:avLst/>
          </a:prstGeom>
        </p:spPr>
      </p:pic>
      <p:sp>
        <p:nvSpPr>
          <p:cNvPr id="35" name="Text Box 14">
            <a:extLst>
              <a:ext uri="{FF2B5EF4-FFF2-40B4-BE49-F238E27FC236}">
                <a16:creationId xmlns:a16="http://schemas.microsoft.com/office/drawing/2014/main" id="{D079BE93-BE94-43ED-BF43-4677B9997F21}"/>
              </a:ext>
            </a:extLst>
          </p:cNvPr>
          <p:cNvSpPr txBox="1">
            <a:spLocks noChangeArrowheads="1"/>
          </p:cNvSpPr>
          <p:nvPr/>
        </p:nvSpPr>
        <p:spPr bwMode="gray">
          <a:xfrm>
            <a:off x="8257505" y="5445067"/>
            <a:ext cx="1531553" cy="273839"/>
          </a:xfrm>
          <a:prstGeom prst="rect">
            <a:avLst/>
          </a:prstGeom>
          <a:solidFill>
            <a:schemeClr val="bg1"/>
          </a:solidFill>
          <a:ln w="12700" algn="ctr">
            <a:noFill/>
            <a:miter lim="800000"/>
            <a:headEnd type="none" w="sm" len="sm"/>
            <a:tailEnd type="none" w="sm" len="sm"/>
          </a:ln>
          <a:effectLst/>
        </p:spPr>
        <p:txBody>
          <a:bodyPr wrap="square" lIns="0" tIns="0" rIns="0" bIns="0">
            <a:noAutofit/>
          </a:bodyPr>
          <a:lstStyle>
            <a:defPPr>
              <a:defRPr lang="en-US"/>
            </a:defPPr>
            <a:lvl1pPr marL="174625" indent="-174625">
              <a:buClr>
                <a:prstClr val="black"/>
              </a:buClr>
              <a:buFont typeface="Wingdings" pitchFamily="2" charset="2"/>
              <a:buChar char="§"/>
              <a:defRPr sz="1200">
                <a:solidFill>
                  <a:srgbClr val="666666"/>
                </a:solidFill>
                <a:cs typeface="Arial" pitchFamily="34" charset="0"/>
              </a:defRPr>
            </a:lvl1pPr>
          </a:lstStyle>
          <a:p>
            <a:pPr marL="0" indent="0" algn="ctr">
              <a:lnSpc>
                <a:spcPct val="110000"/>
              </a:lnSpc>
              <a:spcBef>
                <a:spcPts val="900"/>
              </a:spcBef>
              <a:buClrTx/>
              <a:buNone/>
            </a:pPr>
            <a:r>
              <a:rPr lang="en-US" sz="1050" b="1" spc="-15" dirty="0">
                <a:solidFill>
                  <a:schemeClr val="tx1"/>
                </a:solidFill>
                <a:latin typeface="Arial" panose="020B0604020202020204" pitchFamily="34" charset="0"/>
                <a:ea typeface="Roboto Light" panose="02000000000000000000" pitchFamily="2" charset="0"/>
                <a:hlinkClick r:id="rId8">
                  <a:extLst>
                    <a:ext uri="{A12FA001-AC4F-418D-AE19-62706E023703}">
                      <ahyp:hlinkClr xmlns:ahyp="http://schemas.microsoft.com/office/drawing/2018/hyperlinkcolor" val="tx"/>
                    </a:ext>
                  </a:extLst>
                </a:hlinkClick>
              </a:rPr>
              <a:t>https://www.benefits.va.gov/GIBill/docs/job_aids/SCO_Handbook.pdf</a:t>
            </a:r>
            <a:endParaRPr lang="en-US" sz="1050" b="1" spc="-15" dirty="0">
              <a:solidFill>
                <a:schemeClr val="tx1"/>
              </a:solidFill>
              <a:latin typeface="Arial" panose="020B0604020202020204" pitchFamily="34" charset="0"/>
              <a:ea typeface="Roboto Light" panose="02000000000000000000" pitchFamily="2" charset="0"/>
            </a:endParaRPr>
          </a:p>
          <a:p>
            <a:pPr marL="0" indent="0" algn="ctr">
              <a:lnSpc>
                <a:spcPct val="110000"/>
              </a:lnSpc>
              <a:spcBef>
                <a:spcPts val="900"/>
              </a:spcBef>
              <a:buClrTx/>
              <a:buNone/>
            </a:pPr>
            <a:endParaRPr lang="en-US" sz="1000" b="1" spc="-15" dirty="0">
              <a:solidFill>
                <a:schemeClr val="tx1"/>
              </a:solidFill>
              <a:ea typeface="Roboto Light" panose="02000000000000000000" pitchFamily="2" charset="0"/>
            </a:endParaRPr>
          </a:p>
        </p:txBody>
      </p:sp>
      <p:sp>
        <p:nvSpPr>
          <p:cNvPr id="36" name="TextBox 35">
            <a:extLst>
              <a:ext uri="{FF2B5EF4-FFF2-40B4-BE49-F238E27FC236}">
                <a16:creationId xmlns:a16="http://schemas.microsoft.com/office/drawing/2014/main" id="{DA05A0F6-B444-41D5-B882-4453FC755967}"/>
              </a:ext>
            </a:extLst>
          </p:cNvPr>
          <p:cNvSpPr txBox="1"/>
          <p:nvPr/>
        </p:nvSpPr>
        <p:spPr>
          <a:xfrm>
            <a:off x="9256111" y="3075947"/>
            <a:ext cx="307330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 </a:t>
            </a:r>
            <a:r>
              <a:rPr lang="en-US" sz="1400" b="1" dirty="0">
                <a:solidFill>
                  <a:srgbClr val="002060"/>
                </a:solidFill>
                <a:latin typeface="Arial" panose="020B0604020202020204" pitchFamily="34" charset="0"/>
                <a:cs typeface="Arial" panose="020B0604020202020204" pitchFamily="34" charset="0"/>
              </a:rPr>
              <a:t>forevergibill.vbavaco@VA.gov</a:t>
            </a:r>
          </a:p>
        </p:txBody>
      </p:sp>
      <p:pic>
        <p:nvPicPr>
          <p:cNvPr id="37" name="envelope">
            <a:extLst>
              <a:ext uri="{FF2B5EF4-FFF2-40B4-BE49-F238E27FC236}">
                <a16:creationId xmlns:a16="http://schemas.microsoft.com/office/drawing/2014/main" id="{288AE576-1275-4AFC-A611-4579575BB579}"/>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14492" y="1891433"/>
            <a:ext cx="1356539" cy="1370105"/>
          </a:xfrm>
          <a:prstGeom prst="rect">
            <a:avLst/>
          </a:prstGeom>
        </p:spPr>
      </p:pic>
      <p:sp>
        <p:nvSpPr>
          <p:cNvPr id="38" name="TextBox 37">
            <a:extLst>
              <a:ext uri="{FF2B5EF4-FFF2-40B4-BE49-F238E27FC236}">
                <a16:creationId xmlns:a16="http://schemas.microsoft.com/office/drawing/2014/main" id="{3FCF7006-5A75-48A9-8639-7150C7EE7CAE}"/>
              </a:ext>
            </a:extLst>
          </p:cNvPr>
          <p:cNvSpPr txBox="1"/>
          <p:nvPr/>
        </p:nvSpPr>
        <p:spPr bwMode="gray">
          <a:xfrm>
            <a:off x="6219407" y="760013"/>
            <a:ext cx="5713829" cy="551528"/>
          </a:xfrm>
          <a:prstGeom prst="rect">
            <a:avLst/>
          </a:prstGeom>
          <a:solidFill>
            <a:schemeClr val="bg1"/>
          </a:solidFill>
          <a:ln w="25400" cap="flat" cmpd="sng" algn="ctr">
            <a:noFill/>
            <a:prstDash val="solid"/>
          </a:ln>
          <a:effectLst/>
        </p:spPr>
        <p:txBody>
          <a:bodyPr wrap="square" lIns="0" tIns="0" rIns="0" bIns="0" rtlCol="0" anchor="ctr">
            <a:noAutofit/>
          </a:bodyPr>
          <a:lstStyle>
            <a:defPPr>
              <a:defRPr lang="en-US"/>
            </a:defPPr>
            <a:lvl1pPr eaLnBrk="0" fontAlgn="auto" hangingPunct="0">
              <a:lnSpc>
                <a:spcPct val="80000"/>
              </a:lnSpc>
              <a:spcBef>
                <a:spcPts val="0"/>
              </a:spcBef>
              <a:spcAft>
                <a:spcPts val="0"/>
              </a:spcAft>
              <a:defRPr sz="2000" b="1" kern="0">
                <a:solidFill>
                  <a:prstClr val="black">
                    <a:lumMod val="85000"/>
                    <a:lumOff val="15000"/>
                  </a:prstClr>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stStyle>
          <a:p>
            <a:pPr algn="ctr">
              <a:lnSpc>
                <a:spcPct val="90000"/>
              </a:lnSpc>
            </a:pPr>
            <a:r>
              <a:rPr lang="en-US" sz="2400" dirty="0">
                <a:solidFill>
                  <a:srgbClr val="002060"/>
                </a:solidFill>
                <a:latin typeface="Arial" panose="020B0604020202020204" pitchFamily="34" charset="0"/>
                <a:cs typeface="Arial" panose="020B0604020202020204" pitchFamily="34" charset="0"/>
              </a:rPr>
              <a:t>Stay up to date on GI Bill benefits</a:t>
            </a:r>
            <a:endParaRPr lang="en-US" sz="3200" dirty="0">
              <a:solidFill>
                <a:srgbClr val="002060"/>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B21FDB86-1AB2-432D-AE0C-4A5FF4533518}"/>
              </a:ext>
            </a:extLst>
          </p:cNvPr>
          <p:cNvSpPr txBox="1"/>
          <p:nvPr/>
        </p:nvSpPr>
        <p:spPr bwMode="gray">
          <a:xfrm>
            <a:off x="5455681" y="4955480"/>
            <a:ext cx="1984499" cy="221599"/>
          </a:xfrm>
          <a:prstGeom prst="rect">
            <a:avLst/>
          </a:prstGeom>
          <a:solidFill>
            <a:schemeClr val="bg1"/>
          </a:solidFill>
          <a:ln w="25400" cap="flat" cmpd="sng" algn="ctr">
            <a:noFill/>
            <a:prstDash val="solid"/>
          </a:ln>
          <a:effectLst/>
        </p:spPr>
        <p:txBody>
          <a:bodyPr wrap="square" lIns="0" tIns="0" rIns="0" bIns="0" rtlCol="0" anchor="t">
            <a:spAutoFit/>
          </a:bodyPr>
          <a:lstStyle>
            <a:defPPr>
              <a:defRPr lang="en-US"/>
            </a:defPPr>
            <a:lvl1pPr eaLnBrk="0" fontAlgn="auto" hangingPunct="0">
              <a:lnSpc>
                <a:spcPct val="80000"/>
              </a:lnSpc>
              <a:spcBef>
                <a:spcPts val="0"/>
              </a:spcBef>
              <a:spcAft>
                <a:spcPts val="0"/>
              </a:spcAft>
              <a:defRPr sz="2000" b="1" kern="0">
                <a:solidFill>
                  <a:prstClr val="black">
                    <a:lumMod val="85000"/>
                    <a:lumOff val="15000"/>
                  </a:prstClr>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stStyle>
          <a:p>
            <a:pPr algn="ctr">
              <a:lnSpc>
                <a:spcPct val="90000"/>
              </a:lnSpc>
            </a:pPr>
            <a:r>
              <a:rPr lang="en-US" sz="1600" dirty="0">
                <a:solidFill>
                  <a:srgbClr val="002060"/>
                </a:solidFill>
                <a:latin typeface="Arial" panose="020B0604020202020204" pitchFamily="34" charset="0"/>
                <a:ea typeface="Roboto Medium" panose="02000000000000000000" pitchFamily="2" charset="0"/>
                <a:cs typeface="Arial" panose="020B0604020202020204" pitchFamily="34" charset="0"/>
              </a:rPr>
              <a:t>FAQs</a:t>
            </a:r>
            <a:endParaRPr lang="en-US" sz="1600" cap="all" dirty="0">
              <a:solidFill>
                <a:srgbClr val="002060"/>
              </a:solidFill>
              <a:latin typeface="Arial" panose="020B0604020202020204" pitchFamily="34" charset="0"/>
              <a:ea typeface="Roboto Medium" panose="02000000000000000000" pitchFamily="2" charset="0"/>
              <a:cs typeface="Arial" panose="020B0604020202020204" pitchFamily="34" charset="0"/>
            </a:endParaRPr>
          </a:p>
        </p:txBody>
      </p:sp>
      <p:sp>
        <p:nvSpPr>
          <p:cNvPr id="40" name="TextBox 39">
            <a:extLst>
              <a:ext uri="{FF2B5EF4-FFF2-40B4-BE49-F238E27FC236}">
                <a16:creationId xmlns:a16="http://schemas.microsoft.com/office/drawing/2014/main" id="{A8E8F9F3-1B0B-47BA-9C37-B00294D3F766}"/>
              </a:ext>
            </a:extLst>
          </p:cNvPr>
          <p:cNvSpPr txBox="1"/>
          <p:nvPr/>
        </p:nvSpPr>
        <p:spPr bwMode="gray">
          <a:xfrm>
            <a:off x="3146760" y="5012312"/>
            <a:ext cx="1724386" cy="196977"/>
          </a:xfrm>
          <a:prstGeom prst="rect">
            <a:avLst/>
          </a:prstGeom>
          <a:solidFill>
            <a:schemeClr val="bg1"/>
          </a:solidFill>
          <a:ln w="25400" cap="flat" cmpd="sng" algn="ctr">
            <a:noFill/>
            <a:prstDash val="solid"/>
          </a:ln>
          <a:effectLst/>
        </p:spPr>
        <p:txBody>
          <a:bodyPr wrap="square" lIns="0" tIns="0" rIns="0" bIns="0" rtlCol="0" anchor="t">
            <a:spAutoFit/>
          </a:bodyPr>
          <a:lstStyle>
            <a:defPPr>
              <a:defRPr lang="en-US"/>
            </a:defPPr>
            <a:lvl1pPr eaLnBrk="0" fontAlgn="auto" hangingPunct="0">
              <a:lnSpc>
                <a:spcPct val="80000"/>
              </a:lnSpc>
              <a:spcBef>
                <a:spcPts val="0"/>
              </a:spcBef>
              <a:spcAft>
                <a:spcPts val="0"/>
              </a:spcAft>
              <a:defRPr sz="2000" b="1" kern="0">
                <a:solidFill>
                  <a:prstClr val="black">
                    <a:lumMod val="85000"/>
                    <a:lumOff val="15000"/>
                  </a:prstClr>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stStyle>
          <a:p>
            <a:pPr lvl="0" algn="ctr"/>
            <a:r>
              <a:rPr lang="en-US" sz="1600">
                <a:solidFill>
                  <a:srgbClr val="002060"/>
                </a:solidFill>
                <a:latin typeface="Arial" panose="020B0604020202020204" pitchFamily="34" charset="0"/>
                <a:cs typeface="Arial" panose="020B0604020202020204" pitchFamily="34" charset="0"/>
              </a:rPr>
              <a:t>SCO Training</a:t>
            </a:r>
          </a:p>
        </p:txBody>
      </p:sp>
      <p:sp>
        <p:nvSpPr>
          <p:cNvPr id="41" name="Text Box 14">
            <a:extLst>
              <a:ext uri="{FF2B5EF4-FFF2-40B4-BE49-F238E27FC236}">
                <a16:creationId xmlns:a16="http://schemas.microsoft.com/office/drawing/2014/main" id="{7726E1C8-1830-41D4-A700-549F85CC5CE2}"/>
              </a:ext>
            </a:extLst>
          </p:cNvPr>
          <p:cNvSpPr txBox="1">
            <a:spLocks noChangeArrowheads="1"/>
          </p:cNvSpPr>
          <p:nvPr/>
        </p:nvSpPr>
        <p:spPr bwMode="gray">
          <a:xfrm>
            <a:off x="5530984" y="5333238"/>
            <a:ext cx="1833892" cy="210918"/>
          </a:xfrm>
          <a:prstGeom prst="rect">
            <a:avLst/>
          </a:prstGeom>
          <a:solidFill>
            <a:schemeClr val="bg1"/>
          </a:solidFill>
          <a:ln w="12700" algn="ctr">
            <a:noFill/>
            <a:miter lim="800000"/>
            <a:headEnd type="none" w="sm" len="sm"/>
            <a:tailEnd type="none" w="sm" len="sm"/>
          </a:ln>
          <a:effectLst/>
        </p:spPr>
        <p:txBody>
          <a:bodyPr wrap="square" lIns="0" tIns="0" rIns="0" bIns="0">
            <a:noAutofit/>
          </a:bodyPr>
          <a:lstStyle>
            <a:defPPr>
              <a:defRPr lang="en-US"/>
            </a:defPPr>
            <a:lvl1pPr marL="174625" indent="-174625">
              <a:buClr>
                <a:prstClr val="black"/>
              </a:buClr>
              <a:buFont typeface="Wingdings" pitchFamily="2" charset="2"/>
              <a:buChar char="§"/>
              <a:defRPr sz="1200">
                <a:solidFill>
                  <a:srgbClr val="666666"/>
                </a:solidFill>
                <a:cs typeface="Arial" pitchFamily="34" charset="0"/>
              </a:defRPr>
            </a:lvl1pPr>
          </a:lstStyle>
          <a:p>
            <a:pPr marL="0" indent="0" algn="ctr">
              <a:lnSpc>
                <a:spcPct val="110000"/>
              </a:lnSpc>
              <a:spcBef>
                <a:spcPts val="900"/>
              </a:spcBef>
              <a:buClrTx/>
              <a:buNone/>
            </a:pPr>
            <a:r>
              <a:rPr lang="en-US" sz="1050" b="1" dirty="0">
                <a:solidFill>
                  <a:schemeClr val="tx1"/>
                </a:solidFill>
                <a:latin typeface="Arial" panose="020B0604020202020204" pitchFamily="34" charset="0"/>
                <a:hlinkClick r:id="rId10">
                  <a:extLst>
                    <a:ext uri="{A12FA001-AC4F-418D-AE19-62706E023703}">
                      <ahyp:hlinkClr xmlns:ahyp="http://schemas.microsoft.com/office/drawing/2018/hyperlinkcolor" val="tx"/>
                    </a:ext>
                  </a:extLst>
                </a:hlinkClick>
              </a:rPr>
              <a:t>https://gibill.custhelp.va.gov/app/answers/list/session/L3RpbWUvMTU3MTIxOTM4MS9zaWQvcWxoS0Vzcm8</a:t>
            </a:r>
            <a:r>
              <a:rPr lang="en-US" sz="1000" b="1" dirty="0">
                <a:solidFill>
                  <a:schemeClr val="tx1"/>
                </a:solidFill>
                <a:latin typeface="Arial" panose="020B0604020202020204" pitchFamily="34" charset="0"/>
                <a:hlinkClick r:id="rId10">
                  <a:extLst>
                    <a:ext uri="{A12FA001-AC4F-418D-AE19-62706E023703}">
                      <ahyp:hlinkClr xmlns:ahyp="http://schemas.microsoft.com/office/drawing/2018/hyperlinkcolor" val="tx"/>
                    </a:ext>
                  </a:extLst>
                </a:hlinkClick>
              </a:rPr>
              <a:t>=</a:t>
            </a:r>
            <a:endParaRPr lang="en-US" sz="1000" b="1" dirty="0">
              <a:solidFill>
                <a:schemeClr val="tx1"/>
              </a:solidFill>
              <a:latin typeface="Arial" panose="020B0604020202020204" pitchFamily="34" charset="0"/>
            </a:endParaRPr>
          </a:p>
          <a:p>
            <a:pPr marL="0" indent="0" algn="ctr">
              <a:lnSpc>
                <a:spcPct val="110000"/>
              </a:lnSpc>
              <a:spcBef>
                <a:spcPts val="900"/>
              </a:spcBef>
              <a:buClrTx/>
              <a:buNone/>
            </a:pPr>
            <a:endParaRPr lang="en-US" sz="1000" b="1" spc="-15" dirty="0">
              <a:solidFill>
                <a:schemeClr val="tx1"/>
              </a:solidFill>
              <a:latin typeface="Arial" panose="020B0604020202020204" pitchFamily="34" charset="0"/>
              <a:ea typeface="Roboto Light" panose="02000000000000000000" pitchFamily="2" charset="0"/>
            </a:endParaRPr>
          </a:p>
        </p:txBody>
      </p:sp>
      <p:sp>
        <p:nvSpPr>
          <p:cNvPr id="42" name="Text Box 14">
            <a:extLst>
              <a:ext uri="{FF2B5EF4-FFF2-40B4-BE49-F238E27FC236}">
                <a16:creationId xmlns:a16="http://schemas.microsoft.com/office/drawing/2014/main" id="{9B066857-3A93-45C4-BFA2-2FA9F5C2D96A}"/>
              </a:ext>
            </a:extLst>
          </p:cNvPr>
          <p:cNvSpPr txBox="1">
            <a:spLocks noChangeArrowheads="1"/>
          </p:cNvSpPr>
          <p:nvPr/>
        </p:nvSpPr>
        <p:spPr bwMode="gray">
          <a:xfrm>
            <a:off x="3064377" y="5325809"/>
            <a:ext cx="1889153" cy="306346"/>
          </a:xfrm>
          <a:prstGeom prst="rect">
            <a:avLst/>
          </a:prstGeom>
          <a:solidFill>
            <a:schemeClr val="bg1"/>
          </a:solidFill>
          <a:ln w="12700" algn="ctr">
            <a:noFill/>
            <a:miter lim="800000"/>
            <a:headEnd type="none" w="sm" len="sm"/>
            <a:tailEnd type="none" w="sm" len="sm"/>
          </a:ln>
          <a:effectLst/>
        </p:spPr>
        <p:txBody>
          <a:bodyPr wrap="square" lIns="0" tIns="0" rIns="0" bIns="0">
            <a:noAutofit/>
          </a:bodyPr>
          <a:lstStyle>
            <a:defPPr>
              <a:defRPr lang="en-US"/>
            </a:defPPr>
            <a:lvl1pPr marL="174625" indent="-174625">
              <a:buClr>
                <a:prstClr val="black"/>
              </a:buClr>
              <a:buFont typeface="Wingdings" pitchFamily="2" charset="2"/>
              <a:buChar char="§"/>
              <a:defRPr sz="1200">
                <a:solidFill>
                  <a:srgbClr val="666666"/>
                </a:solidFill>
                <a:cs typeface="Arial" pitchFamily="34" charset="0"/>
              </a:defRPr>
            </a:lvl1pPr>
          </a:lstStyle>
          <a:p>
            <a:pPr marL="0" indent="0" algn="ctr">
              <a:lnSpc>
                <a:spcPct val="110000"/>
              </a:lnSpc>
              <a:spcBef>
                <a:spcPts val="900"/>
              </a:spcBef>
              <a:buClrTx/>
              <a:buNone/>
            </a:pPr>
            <a:r>
              <a:rPr lang="en-US" sz="1050" b="1" dirty="0">
                <a:solidFill>
                  <a:schemeClr val="tx1"/>
                </a:solidFill>
                <a:latin typeface="Arial" panose="020B0604020202020204" pitchFamily="34" charset="0"/>
                <a:hlinkClick r:id="rId11">
                  <a:extLst>
                    <a:ext uri="{A12FA001-AC4F-418D-AE19-62706E023703}">
                      <ahyp:hlinkClr xmlns:ahyp="http://schemas.microsoft.com/office/drawing/2018/hyperlinkcolor" val="tx"/>
                    </a:ext>
                  </a:extLst>
                </a:hlinkClick>
              </a:rPr>
              <a:t>https://www.benefits.va.gov/gibill/resources/education_resources/school_certifying_officials/online_sco_training.asp</a:t>
            </a:r>
            <a:endParaRPr lang="en-US" sz="1050" b="1" dirty="0">
              <a:solidFill>
                <a:schemeClr val="tx1"/>
              </a:solidFill>
              <a:latin typeface="Arial" panose="020B0604020202020204" pitchFamily="34" charset="0"/>
            </a:endParaRPr>
          </a:p>
          <a:p>
            <a:pPr marL="0" indent="0" algn="ctr">
              <a:lnSpc>
                <a:spcPct val="110000"/>
              </a:lnSpc>
              <a:spcBef>
                <a:spcPts val="900"/>
              </a:spcBef>
              <a:buClrTx/>
              <a:buNone/>
            </a:pPr>
            <a:endParaRPr lang="en-US" sz="1000" b="1" spc="-15" dirty="0">
              <a:solidFill>
                <a:schemeClr val="tx1"/>
              </a:solidFill>
              <a:latin typeface="Arial" panose="020B0604020202020204" pitchFamily="34" charset="0"/>
              <a:ea typeface="Roboto Light" panose="02000000000000000000" pitchFamily="2" charset="0"/>
            </a:endParaRPr>
          </a:p>
        </p:txBody>
      </p:sp>
      <p:pic>
        <p:nvPicPr>
          <p:cNvPr id="43" name="Picture 42">
            <a:extLst>
              <a:ext uri="{FF2B5EF4-FFF2-40B4-BE49-F238E27FC236}">
                <a16:creationId xmlns:a16="http://schemas.microsoft.com/office/drawing/2014/main" id="{419F3AB8-331F-4162-9DDD-93867C10C865}"/>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64750" y="3618973"/>
            <a:ext cx="1104684" cy="1104684"/>
          </a:xfrm>
          <a:prstGeom prst="rect">
            <a:avLst/>
          </a:prstGeom>
        </p:spPr>
      </p:pic>
      <p:pic>
        <p:nvPicPr>
          <p:cNvPr id="44" name="letter pen">
            <a:extLst>
              <a:ext uri="{FF2B5EF4-FFF2-40B4-BE49-F238E27FC236}">
                <a16:creationId xmlns:a16="http://schemas.microsoft.com/office/drawing/2014/main" id="{94F0289A-F751-44BA-B569-9C5CAD4DCF44}"/>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91364" y="3554515"/>
            <a:ext cx="1378687" cy="1392474"/>
          </a:xfrm>
          <a:prstGeom prst="rect">
            <a:avLst/>
          </a:prstGeom>
        </p:spPr>
      </p:pic>
    </p:spTree>
    <p:extLst>
      <p:ext uri="{BB962C8B-B14F-4D97-AF65-F5344CB8AC3E}">
        <p14:creationId xmlns:p14="http://schemas.microsoft.com/office/powerpoint/2010/main" val="229126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23FBA7-B24E-460C-99AB-6A70113C140B}"/>
              </a:ext>
            </a:extLst>
          </p:cNvPr>
          <p:cNvSpPr>
            <a:spLocks noGrp="1"/>
          </p:cNvSpPr>
          <p:nvPr>
            <p:ph type="title"/>
          </p:nvPr>
        </p:nvSpPr>
        <p:spPr/>
        <p:txBody>
          <a:bodyPr>
            <a:normAutofit fontScale="90000"/>
          </a:bodyPr>
          <a:lstStyle/>
          <a:p>
            <a:r>
              <a:rPr lang="en-US" dirty="0"/>
              <a:t>QUESTIONS?</a:t>
            </a:r>
          </a:p>
        </p:txBody>
      </p:sp>
      <p:pic>
        <p:nvPicPr>
          <p:cNvPr id="6" name="Content Placeholder 5">
            <a:extLst>
              <a:ext uri="{FF2B5EF4-FFF2-40B4-BE49-F238E27FC236}">
                <a16:creationId xmlns:a16="http://schemas.microsoft.com/office/drawing/2014/main" id="{8E85C9FD-C2E1-41AE-A7D9-2AB0EB1EEB45}"/>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28439" y="1773045"/>
            <a:ext cx="8374566" cy="3676282"/>
          </a:xfrm>
        </p:spPr>
      </p:pic>
      <p:sp>
        <p:nvSpPr>
          <p:cNvPr id="4" name="Slide Number Placeholder 3">
            <a:extLst>
              <a:ext uri="{FF2B5EF4-FFF2-40B4-BE49-F238E27FC236}">
                <a16:creationId xmlns:a16="http://schemas.microsoft.com/office/drawing/2014/main" id="{D6485ECA-7194-4B67-9D3E-7E69C950CBD2}"/>
              </a:ext>
              <a:ext uri="{C183D7F6-B498-43B3-948B-1728B52AA6E4}">
                <adec:decorative xmlns:adec="http://schemas.microsoft.com/office/drawing/2017/decorative" val="1"/>
              </a:ext>
            </a:extLst>
          </p:cNvPr>
          <p:cNvSpPr>
            <a:spLocks noGrp="1"/>
          </p:cNvSpPr>
          <p:nvPr>
            <p:ph type="sldNum" sz="quarter" idx="12"/>
          </p:nvPr>
        </p:nvSpPr>
        <p:spPr/>
        <p:txBody>
          <a:bodyPr/>
          <a:lstStyle/>
          <a:p>
            <a:fld id="{D983F1FA-211D-3044-9E35-958DFBC26156}" type="slidenum">
              <a:rPr lang="en-US" smtClean="0">
                <a:solidFill>
                  <a:prstClr val="white"/>
                </a:solidFill>
              </a:rPr>
              <a:pPr/>
              <a:t>47</a:t>
            </a:fld>
            <a:endParaRPr lang="en-US" dirty="0">
              <a:solidFill>
                <a:prstClr val="white"/>
              </a:solidFill>
            </a:endParaRPr>
          </a:p>
        </p:txBody>
      </p:sp>
    </p:spTree>
    <p:extLst>
      <p:ext uri="{BB962C8B-B14F-4D97-AF65-F5344CB8AC3E}">
        <p14:creationId xmlns:p14="http://schemas.microsoft.com/office/powerpoint/2010/main" val="3904225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44AE93B-9002-475F-B5B1-85882F2C16CA}"/>
              </a:ext>
            </a:extLst>
          </p:cNvPr>
          <p:cNvSpPr>
            <a:spLocks noGrp="1"/>
          </p:cNvSpPr>
          <p:nvPr>
            <p:ph type="title"/>
          </p:nvPr>
        </p:nvSpPr>
        <p:spPr/>
        <p:txBody>
          <a:bodyPr/>
          <a:lstStyle/>
          <a:p>
            <a:r>
              <a:rPr lang="en-US" dirty="0"/>
              <a:t>MODULE ONE:  </a:t>
            </a:r>
            <a:br>
              <a:rPr lang="en-US" dirty="0"/>
            </a:br>
            <a:r>
              <a:rPr lang="en-US" dirty="0"/>
              <a:t>General Overview of PL 116-315</a:t>
            </a:r>
          </a:p>
        </p:txBody>
      </p:sp>
      <p:sp>
        <p:nvSpPr>
          <p:cNvPr id="4" name="Slide Number Placeholder 3">
            <a:extLst>
              <a:ext uri="{FF2B5EF4-FFF2-40B4-BE49-F238E27FC236}">
                <a16:creationId xmlns:a16="http://schemas.microsoft.com/office/drawing/2014/main" id="{BEF4A42E-19A3-4F9E-86DA-214DCCA81126}"/>
              </a:ext>
            </a:extLst>
          </p:cNvPr>
          <p:cNvSpPr>
            <a:spLocks noGrp="1"/>
          </p:cNvSpPr>
          <p:nvPr>
            <p:ph type="sldNum" sz="quarter" idx="12"/>
            <p:custDataLst>
              <p:tags r:id="rId2"/>
            </p:custDataLst>
          </p:nvPr>
        </p:nvSpPr>
        <p:spPr/>
        <p:txBody>
          <a:bodyPr/>
          <a:lstStyle/>
          <a:p>
            <a:fld id="{3FE40F6C-36E6-4965-9D21-698197C3108F}" type="slidenum">
              <a:rPr lang="en-US" smtClean="0"/>
              <a:pPr/>
              <a:t>5</a:t>
            </a:fld>
            <a:endParaRPr lang="en-US" dirty="0"/>
          </a:p>
        </p:txBody>
      </p:sp>
    </p:spTree>
    <p:custDataLst>
      <p:tags r:id="rId1"/>
    </p:custDataLst>
    <p:extLst>
      <p:ext uri="{BB962C8B-B14F-4D97-AF65-F5344CB8AC3E}">
        <p14:creationId xmlns:p14="http://schemas.microsoft.com/office/powerpoint/2010/main" val="4085664779"/>
      </p:ext>
    </p:extLst>
  </p:cSld>
  <p:clrMapOvr>
    <a:masterClrMapping/>
  </p:clrMapOvr>
  <mc:AlternateContent xmlns:mc="http://schemas.openxmlformats.org/markup-compatibility/2006" xmlns:p14="http://schemas.microsoft.com/office/powerpoint/2010/main">
    <mc:Choice Requires="p14">
      <p:transition spd="slow" p14:dur="2000" advTm="7206"/>
    </mc:Choice>
    <mc:Fallback xmlns="">
      <p:transition spd="slow" advTm="720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152AB-56B2-4A9E-84C3-2D72D44537EF}"/>
              </a:ext>
            </a:extLst>
          </p:cNvPr>
          <p:cNvSpPr>
            <a:spLocks noGrp="1"/>
          </p:cNvSpPr>
          <p:nvPr>
            <p:ph type="title"/>
            <p:custDataLst>
              <p:tags r:id="rId2"/>
            </p:custDataLst>
          </p:nvPr>
        </p:nvSpPr>
        <p:spPr>
          <a:xfrm>
            <a:off x="1524000" y="0"/>
            <a:ext cx="9144000" cy="1066800"/>
          </a:xfrm>
        </p:spPr>
        <p:txBody>
          <a:bodyPr anchor="t">
            <a:normAutofit/>
          </a:bodyPr>
          <a:lstStyle/>
          <a:p>
            <a:r>
              <a:rPr lang="en-US" sz="4800" dirty="0"/>
              <a:t>PL 116-315</a:t>
            </a:r>
          </a:p>
        </p:txBody>
      </p:sp>
      <p:sp>
        <p:nvSpPr>
          <p:cNvPr id="7" name="Content Placeholder 6">
            <a:extLst>
              <a:ext uri="{FF2B5EF4-FFF2-40B4-BE49-F238E27FC236}">
                <a16:creationId xmlns:a16="http://schemas.microsoft.com/office/drawing/2014/main" id="{F6D7FA56-524C-484E-A0A9-1943FBC11A61}"/>
              </a:ext>
            </a:extLst>
          </p:cNvPr>
          <p:cNvSpPr>
            <a:spLocks noGrp="1"/>
          </p:cNvSpPr>
          <p:nvPr>
            <p:ph idx="1"/>
            <p:custDataLst>
              <p:tags r:id="rId3"/>
            </p:custDataLst>
          </p:nvPr>
        </p:nvSpPr>
        <p:spPr>
          <a:xfrm>
            <a:off x="223024" y="958590"/>
            <a:ext cx="11374244" cy="4526280"/>
          </a:xfrm>
        </p:spPr>
        <p:txBody>
          <a:bodyPr>
            <a:normAutofit/>
          </a:bodyPr>
          <a:lstStyle/>
          <a:p>
            <a:r>
              <a:rPr lang="en-US" sz="2600" dirty="0">
                <a:solidFill>
                  <a:srgbClr val="003366"/>
                </a:solidFill>
                <a:latin typeface="Arial" panose="020B0604020202020204" pitchFamily="34" charset="0"/>
                <a:cs typeface="Arial" panose="020B0604020202020204" pitchFamily="34" charset="0"/>
              </a:rPr>
              <a:t>On January 5, 2021, the Johnny Isakson and </a:t>
            </a:r>
            <a:br>
              <a:rPr lang="en-US" sz="2600" dirty="0">
                <a:solidFill>
                  <a:srgbClr val="003366"/>
                </a:solidFill>
                <a:latin typeface="Arial" panose="020B0604020202020204" pitchFamily="34" charset="0"/>
                <a:cs typeface="Arial" panose="020B0604020202020204" pitchFamily="34" charset="0"/>
              </a:rPr>
            </a:br>
            <a:r>
              <a:rPr lang="en-US" sz="2600" dirty="0">
                <a:solidFill>
                  <a:srgbClr val="003366"/>
                </a:solidFill>
                <a:latin typeface="Arial" panose="020B0604020202020204" pitchFamily="34" charset="0"/>
                <a:cs typeface="Arial" panose="020B0604020202020204" pitchFamily="34" charset="0"/>
              </a:rPr>
              <a:t>David P. Roe, M.D. Veterans Health Care and Benefits Improvement Act of 2020 was signed into law</a:t>
            </a:r>
          </a:p>
          <a:p>
            <a:pPr marL="0" indent="0">
              <a:buNone/>
            </a:pPr>
            <a:endParaRPr lang="en-US" sz="2600" dirty="0">
              <a:solidFill>
                <a:srgbClr val="003366"/>
              </a:solidFill>
              <a:latin typeface="Arial" panose="020B0604020202020204" pitchFamily="34" charset="0"/>
              <a:cs typeface="Arial" panose="020B0604020202020204" pitchFamily="34" charset="0"/>
            </a:endParaRPr>
          </a:p>
          <a:p>
            <a:r>
              <a:rPr lang="en-US" sz="2600" dirty="0">
                <a:solidFill>
                  <a:srgbClr val="003366"/>
                </a:solidFill>
                <a:latin typeface="Arial" panose="020B0604020202020204" pitchFamily="34" charset="0"/>
                <a:cs typeface="Arial" panose="020B0604020202020204" pitchFamily="34" charset="0"/>
              </a:rPr>
              <a:t>Brings significant changes to Veterans’ education benefits</a:t>
            </a:r>
          </a:p>
          <a:p>
            <a:endParaRPr lang="en-US" sz="2600" dirty="0">
              <a:solidFill>
                <a:srgbClr val="003366"/>
              </a:solidFill>
              <a:latin typeface="Arial" panose="020B0604020202020204" pitchFamily="34" charset="0"/>
              <a:cs typeface="Arial" panose="020B0604020202020204" pitchFamily="34" charset="0"/>
            </a:endParaRPr>
          </a:p>
          <a:p>
            <a:r>
              <a:rPr lang="en-US" sz="2600" dirty="0">
                <a:solidFill>
                  <a:srgbClr val="003366"/>
                </a:solidFill>
                <a:latin typeface="Arial" panose="020B0604020202020204" pitchFamily="34" charset="0"/>
                <a:cs typeface="Arial" panose="020B0604020202020204" pitchFamily="34" charset="0"/>
              </a:rPr>
              <a:t>Enhances or expands education benefits for Veterans, Service members, families and survivors </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F2B04B6-4FD0-4930-BF50-DD88879FBCCC}"/>
              </a:ext>
            </a:extLst>
          </p:cNvPr>
          <p:cNvSpPr>
            <a:spLocks noGrp="1"/>
          </p:cNvSpPr>
          <p:nvPr>
            <p:ph type="sldNum" sz="quarter" idx="12"/>
            <p:custDataLst>
              <p:tags r:id="rId4"/>
            </p:custDataLst>
          </p:nvPr>
        </p:nvSpPr>
        <p:spPr>
          <a:xfrm>
            <a:off x="8458200" y="6602268"/>
            <a:ext cx="2133600" cy="331932"/>
          </a:xfrm>
        </p:spPr>
        <p:txBody>
          <a:bodyPr/>
          <a:lstStyle/>
          <a:p>
            <a:fld id="{3FE40F6C-36E6-4965-9D21-698197C3108F}" type="slidenum">
              <a:rPr lang="en-US" smtClean="0"/>
              <a:pPr/>
              <a:t>6</a:t>
            </a:fld>
            <a:endParaRPr lang="en-US" dirty="0"/>
          </a:p>
        </p:txBody>
      </p:sp>
    </p:spTree>
    <p:custDataLst>
      <p:tags r:id="rId1"/>
    </p:custDataLst>
    <p:extLst>
      <p:ext uri="{BB962C8B-B14F-4D97-AF65-F5344CB8AC3E}">
        <p14:creationId xmlns:p14="http://schemas.microsoft.com/office/powerpoint/2010/main" val="3956223886"/>
      </p:ext>
    </p:extLst>
  </p:cSld>
  <p:clrMapOvr>
    <a:masterClrMapping/>
  </p:clrMapOvr>
  <mc:AlternateContent xmlns:mc="http://schemas.openxmlformats.org/markup-compatibility/2006" xmlns:p14="http://schemas.microsoft.com/office/powerpoint/2010/main">
    <mc:Choice Requires="p14">
      <p:transition spd="slow" p14:dur="2000" advTm="23892"/>
    </mc:Choice>
    <mc:Fallback xmlns="">
      <p:transition spd="slow" advTm="2389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152AB-56B2-4A9E-84C3-2D72D44537EF}"/>
              </a:ext>
            </a:extLst>
          </p:cNvPr>
          <p:cNvSpPr>
            <a:spLocks noGrp="1"/>
          </p:cNvSpPr>
          <p:nvPr>
            <p:ph type="title"/>
            <p:custDataLst>
              <p:tags r:id="rId2"/>
            </p:custDataLst>
          </p:nvPr>
        </p:nvSpPr>
        <p:spPr>
          <a:xfrm>
            <a:off x="1524000" y="0"/>
            <a:ext cx="9144000" cy="1066800"/>
          </a:xfrm>
        </p:spPr>
        <p:txBody>
          <a:bodyPr anchor="t">
            <a:normAutofit/>
          </a:bodyPr>
          <a:lstStyle/>
          <a:p>
            <a:r>
              <a:rPr lang="en-US" sz="4400" dirty="0"/>
              <a:t>PL 116-315 - Continued</a:t>
            </a:r>
          </a:p>
        </p:txBody>
      </p:sp>
      <p:sp>
        <p:nvSpPr>
          <p:cNvPr id="7" name="Content Placeholder 6">
            <a:extLst>
              <a:ext uri="{FF2B5EF4-FFF2-40B4-BE49-F238E27FC236}">
                <a16:creationId xmlns:a16="http://schemas.microsoft.com/office/drawing/2014/main" id="{F6D7FA56-524C-484E-A0A9-1943FBC11A61}"/>
              </a:ext>
            </a:extLst>
          </p:cNvPr>
          <p:cNvSpPr>
            <a:spLocks noGrp="1"/>
          </p:cNvSpPr>
          <p:nvPr>
            <p:ph idx="1"/>
            <p:custDataLst>
              <p:tags r:id="rId3"/>
            </p:custDataLst>
          </p:nvPr>
        </p:nvSpPr>
        <p:spPr>
          <a:xfrm>
            <a:off x="234174" y="842474"/>
            <a:ext cx="11485757" cy="4526280"/>
          </a:xfrm>
        </p:spPr>
        <p:txBody>
          <a:bodyPr>
            <a:normAutofit/>
          </a:bodyPr>
          <a:lstStyle/>
          <a:p>
            <a:r>
              <a:rPr lang="en-US" sz="2600" dirty="0">
                <a:solidFill>
                  <a:srgbClr val="003366"/>
                </a:solidFill>
                <a:latin typeface="Arial" panose="020B0604020202020204" pitchFamily="34" charset="0"/>
                <a:cs typeface="Arial" panose="020B0604020202020204" pitchFamily="34" charset="0"/>
              </a:rPr>
              <a:t>Provides for the improvement and/or expansion of various GI Bill® programs</a:t>
            </a:r>
          </a:p>
          <a:p>
            <a:pPr marL="0" indent="0">
              <a:buNone/>
            </a:pPr>
            <a:endParaRPr lang="en-US" sz="2600" dirty="0">
              <a:solidFill>
                <a:srgbClr val="003366"/>
              </a:solidFill>
              <a:latin typeface="Arial" panose="020B0604020202020204" pitchFamily="34" charset="0"/>
              <a:cs typeface="Arial" panose="020B0604020202020204" pitchFamily="34" charset="0"/>
            </a:endParaRPr>
          </a:p>
          <a:p>
            <a:r>
              <a:rPr lang="en-US" sz="2600" dirty="0">
                <a:solidFill>
                  <a:srgbClr val="003366"/>
                </a:solidFill>
                <a:latin typeface="Arial" panose="020B0604020202020204" pitchFamily="34" charset="0"/>
                <a:cs typeface="Arial" panose="020B0604020202020204" pitchFamily="34" charset="0"/>
              </a:rPr>
              <a:t>Consists of 32 provisions related to veteran’s education benefits </a:t>
            </a:r>
          </a:p>
          <a:p>
            <a:pPr lvl="1"/>
            <a:r>
              <a:rPr lang="en-US" sz="2600" dirty="0">
                <a:solidFill>
                  <a:srgbClr val="003366"/>
                </a:solidFill>
                <a:latin typeface="Arial" panose="020B0604020202020204" pitchFamily="34" charset="0"/>
                <a:cs typeface="Arial" panose="020B0604020202020204" pitchFamily="34" charset="0"/>
              </a:rPr>
              <a:t>15 provisions became effective on January 5, 2021</a:t>
            </a:r>
          </a:p>
          <a:p>
            <a:pPr lvl="1"/>
            <a:r>
              <a:rPr lang="en-US" sz="2600" dirty="0">
                <a:solidFill>
                  <a:srgbClr val="003366"/>
                </a:solidFill>
                <a:latin typeface="Arial" panose="020B0604020202020204" pitchFamily="34" charset="0"/>
                <a:cs typeface="Arial" panose="020B0604020202020204" pitchFamily="34" charset="0"/>
              </a:rPr>
              <a:t>Remaining provisions are effective on various dates after January 5, 2021</a:t>
            </a:r>
          </a:p>
          <a:p>
            <a:pPr lvl="1"/>
            <a:endParaRPr lang="en-US" dirty="0">
              <a:solidFill>
                <a:srgbClr val="003366"/>
              </a:solidFill>
              <a:latin typeface="Arial" panose="020B0604020202020204" pitchFamily="34" charset="0"/>
              <a:cs typeface="Arial" panose="020B0604020202020204" pitchFamily="34" charset="0"/>
            </a:endParaRPr>
          </a:p>
          <a:p>
            <a:pPr marL="0" indent="0">
              <a:buNone/>
            </a:pPr>
            <a:endParaRPr lang="en-US" dirty="0">
              <a:solidFill>
                <a:srgbClr val="003366"/>
              </a:solidFill>
              <a:latin typeface="Arial" panose="020B0604020202020204" pitchFamily="34" charset="0"/>
              <a:cs typeface="Arial" panose="020B0604020202020204" pitchFamily="34" charset="0"/>
            </a:endParaRPr>
          </a:p>
          <a:p>
            <a:endParaRPr lang="en-US" dirty="0">
              <a:solidFill>
                <a:srgbClr val="003366"/>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F2B04B6-4FD0-4930-BF50-DD88879FBCCC}"/>
              </a:ext>
            </a:extLst>
          </p:cNvPr>
          <p:cNvSpPr>
            <a:spLocks noGrp="1"/>
          </p:cNvSpPr>
          <p:nvPr>
            <p:ph type="sldNum" sz="quarter" idx="12"/>
            <p:custDataLst>
              <p:tags r:id="rId4"/>
            </p:custDataLst>
          </p:nvPr>
        </p:nvSpPr>
        <p:spPr>
          <a:xfrm>
            <a:off x="8458200" y="6602268"/>
            <a:ext cx="2133600" cy="331932"/>
          </a:xfrm>
        </p:spPr>
        <p:txBody>
          <a:bodyPr/>
          <a:lstStyle/>
          <a:p>
            <a:fld id="{3FE40F6C-36E6-4965-9D21-698197C3108F}" type="slidenum">
              <a:rPr lang="en-US" smtClean="0"/>
              <a:pPr/>
              <a:t>7</a:t>
            </a:fld>
            <a:endParaRPr lang="en-US" dirty="0"/>
          </a:p>
        </p:txBody>
      </p:sp>
    </p:spTree>
    <p:custDataLst>
      <p:tags r:id="rId1"/>
    </p:custDataLst>
    <p:extLst>
      <p:ext uri="{BB962C8B-B14F-4D97-AF65-F5344CB8AC3E}">
        <p14:creationId xmlns:p14="http://schemas.microsoft.com/office/powerpoint/2010/main" val="262613532"/>
      </p:ext>
    </p:extLst>
  </p:cSld>
  <p:clrMapOvr>
    <a:masterClrMapping/>
  </p:clrMapOvr>
  <mc:AlternateContent xmlns:mc="http://schemas.openxmlformats.org/markup-compatibility/2006" xmlns:p14="http://schemas.microsoft.com/office/powerpoint/2010/main">
    <mc:Choice Requires="p14">
      <p:transition spd="slow" p14:dur="2000" advTm="31937"/>
    </mc:Choice>
    <mc:Fallback xmlns="">
      <p:transition spd="slow" advTm="3193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9C15B-8187-4C58-947F-0D2BAF852A7F}"/>
              </a:ext>
            </a:extLst>
          </p:cNvPr>
          <p:cNvSpPr>
            <a:spLocks noGrp="1"/>
          </p:cNvSpPr>
          <p:nvPr>
            <p:ph type="title"/>
          </p:nvPr>
        </p:nvSpPr>
        <p:spPr>
          <a:xfrm>
            <a:off x="1327924" y="3239435"/>
            <a:ext cx="10071099" cy="1684150"/>
          </a:xfrm>
        </p:spPr>
        <p:txBody>
          <a:bodyPr>
            <a:normAutofit fontScale="90000"/>
          </a:bodyPr>
          <a:lstStyle/>
          <a:p>
            <a:r>
              <a:rPr lang="en-US" dirty="0"/>
              <a:t>MODULE TWO:</a:t>
            </a:r>
            <a:br>
              <a:rPr lang="en-US" dirty="0"/>
            </a:br>
            <a:r>
              <a:rPr lang="en-US" dirty="0"/>
              <a:t>Key Impact of Date of Enactment (DOE) Provisions</a:t>
            </a:r>
            <a:br>
              <a:rPr lang="en-US" dirty="0"/>
            </a:br>
            <a:endParaRPr lang="en-US" dirty="0"/>
          </a:p>
        </p:txBody>
      </p:sp>
    </p:spTree>
    <p:custDataLst>
      <p:tags r:id="rId1"/>
    </p:custDataLst>
    <p:extLst>
      <p:ext uri="{BB962C8B-B14F-4D97-AF65-F5344CB8AC3E}">
        <p14:creationId xmlns:p14="http://schemas.microsoft.com/office/powerpoint/2010/main" val="1555443919"/>
      </p:ext>
    </p:extLst>
  </p:cSld>
  <p:clrMapOvr>
    <a:masterClrMapping/>
  </p:clrMapOvr>
  <mc:AlternateContent xmlns:mc="http://schemas.openxmlformats.org/markup-compatibility/2006" xmlns:p14="http://schemas.microsoft.com/office/powerpoint/2010/main">
    <mc:Choice Requires="p14">
      <p:transition spd="slow" p14:dur="2000" advTm="10080"/>
    </mc:Choice>
    <mc:Fallback xmlns="">
      <p:transition spd="slow" advTm="1008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2F22-90E5-4DF2-9A75-53884C5925CA}"/>
              </a:ext>
            </a:extLst>
          </p:cNvPr>
          <p:cNvSpPr>
            <a:spLocks noGrp="1"/>
          </p:cNvSpPr>
          <p:nvPr>
            <p:ph type="title"/>
            <p:custDataLst>
              <p:tags r:id="rId2"/>
            </p:custDataLst>
          </p:nvPr>
        </p:nvSpPr>
        <p:spPr>
          <a:xfrm>
            <a:off x="1524000" y="0"/>
            <a:ext cx="9144000" cy="1066800"/>
          </a:xfrm>
        </p:spPr>
        <p:txBody>
          <a:bodyPr anchor="t">
            <a:normAutofit/>
          </a:bodyPr>
          <a:lstStyle/>
          <a:p>
            <a:r>
              <a:rPr lang="en-US" sz="4400" dirty="0"/>
              <a:t>Sec. 1001, eff 01/05/21</a:t>
            </a:r>
          </a:p>
        </p:txBody>
      </p:sp>
      <p:sp>
        <p:nvSpPr>
          <p:cNvPr id="4" name="Slide Number Placeholder 3">
            <a:extLst>
              <a:ext uri="{FF2B5EF4-FFF2-40B4-BE49-F238E27FC236}">
                <a16:creationId xmlns:a16="http://schemas.microsoft.com/office/drawing/2014/main" id="{421CE386-FDD1-40D5-9138-C0B1764A56ED}"/>
              </a:ext>
            </a:extLst>
          </p:cNvPr>
          <p:cNvSpPr>
            <a:spLocks noGrp="1"/>
          </p:cNvSpPr>
          <p:nvPr>
            <p:ph type="sldNum" sz="quarter" idx="12"/>
            <p:custDataLst>
              <p:tags r:id="rId3"/>
            </p:custDataLst>
          </p:nvPr>
        </p:nvSpPr>
        <p:spPr>
          <a:xfrm>
            <a:off x="8458200" y="6602268"/>
            <a:ext cx="2133600" cy="331932"/>
          </a:xfrm>
        </p:spPr>
        <p:txBody>
          <a:bodyPr/>
          <a:lstStyle/>
          <a:p>
            <a:fld id="{3FE40F6C-36E6-4965-9D21-698197C3108F}" type="slidenum">
              <a:rPr lang="en-US" smtClean="0"/>
              <a:pPr/>
              <a:t>9</a:t>
            </a:fld>
            <a:endParaRPr lang="en-US" dirty="0"/>
          </a:p>
        </p:txBody>
      </p:sp>
      <p:sp>
        <p:nvSpPr>
          <p:cNvPr id="9" name="Content Placeholder 8">
            <a:extLst>
              <a:ext uri="{FF2B5EF4-FFF2-40B4-BE49-F238E27FC236}">
                <a16:creationId xmlns:a16="http://schemas.microsoft.com/office/drawing/2014/main" id="{A14F4A37-2393-4C3D-AA6C-574625558B21}"/>
              </a:ext>
            </a:extLst>
          </p:cNvPr>
          <p:cNvSpPr>
            <a:spLocks noGrp="1"/>
          </p:cNvSpPr>
          <p:nvPr>
            <p:ph idx="1"/>
            <p:custDataLst>
              <p:tags r:id="rId4"/>
            </p:custDataLst>
          </p:nvPr>
        </p:nvSpPr>
        <p:spPr>
          <a:xfrm>
            <a:off x="302941" y="875928"/>
            <a:ext cx="11586117" cy="4526280"/>
          </a:xfrm>
        </p:spPr>
        <p:txBody>
          <a:bodyPr>
            <a:normAutofit/>
          </a:bodyPr>
          <a:lstStyle/>
          <a:p>
            <a:pPr marL="0" indent="0" algn="ctr">
              <a:buNone/>
            </a:pPr>
            <a:r>
              <a:rPr lang="en-US" sz="2800" b="1" dirty="0">
                <a:solidFill>
                  <a:srgbClr val="003366"/>
                </a:solidFill>
                <a:latin typeface="Arial" panose="020B0604020202020204" pitchFamily="34" charset="0"/>
                <a:cs typeface="Arial" panose="020B0604020202020204" pitchFamily="34" charset="0"/>
              </a:rPr>
              <a:t>Improvements to STEM Scholarship Program</a:t>
            </a:r>
            <a:endParaRPr lang="en-US" sz="2800" dirty="0">
              <a:solidFill>
                <a:srgbClr val="003366"/>
              </a:solidFill>
              <a:latin typeface="Arial" panose="020B0604020202020204" pitchFamily="34" charset="0"/>
              <a:cs typeface="Arial" panose="020B0604020202020204" pitchFamily="34" charset="0"/>
            </a:endParaRPr>
          </a:p>
          <a:p>
            <a:pPr marL="0" indent="0" algn="ctr">
              <a:buNone/>
            </a:pPr>
            <a:endParaRPr lang="en-US" sz="2800" dirty="0">
              <a:solidFill>
                <a:srgbClr val="003366"/>
              </a:solidFill>
              <a:latin typeface="Arial" panose="020B0604020202020204" pitchFamily="34" charset="0"/>
              <a:cs typeface="Arial" panose="020B0604020202020204" pitchFamily="34" charset="0"/>
            </a:endParaRPr>
          </a:p>
          <a:p>
            <a:r>
              <a:rPr lang="en-US" sz="2800" dirty="0">
                <a:solidFill>
                  <a:srgbClr val="003366"/>
                </a:solidFill>
                <a:latin typeface="Arial" panose="020B0604020202020204" pitchFamily="34" charset="0"/>
                <a:cs typeface="Arial" panose="020B0604020202020204" pitchFamily="34" charset="0"/>
              </a:rPr>
              <a:t>Expands eligibility for STEM Scholarships to:</a:t>
            </a:r>
          </a:p>
          <a:p>
            <a:pPr lvl="1"/>
            <a:r>
              <a:rPr lang="en-US" sz="2400" dirty="0">
                <a:solidFill>
                  <a:srgbClr val="003366"/>
                </a:solidFill>
                <a:latin typeface="Arial" panose="020B0604020202020204" pitchFamily="34" charset="0"/>
                <a:cs typeface="Arial" panose="020B0604020202020204" pitchFamily="34" charset="0"/>
              </a:rPr>
              <a:t>Beneficiaries enrolled in dual secondary degree programs</a:t>
            </a:r>
          </a:p>
          <a:p>
            <a:pPr lvl="1"/>
            <a:r>
              <a:rPr lang="en-US" sz="2400" dirty="0">
                <a:solidFill>
                  <a:srgbClr val="003366"/>
                </a:solidFill>
                <a:latin typeface="Arial" panose="020B0604020202020204" pitchFamily="34" charset="0"/>
                <a:cs typeface="Arial" panose="020B0604020202020204" pitchFamily="34" charset="0"/>
              </a:rPr>
              <a:t>Healthcare professionals completing clinical training for licensing</a:t>
            </a:r>
          </a:p>
          <a:p>
            <a:pPr marL="457200" lvl="1" indent="0">
              <a:buNone/>
            </a:pPr>
            <a:endParaRPr lang="en-US" sz="2400" dirty="0">
              <a:solidFill>
                <a:srgbClr val="003366"/>
              </a:solidFill>
              <a:latin typeface="Arial" panose="020B0604020202020204" pitchFamily="34" charset="0"/>
              <a:cs typeface="Arial" panose="020B0604020202020204" pitchFamily="34" charset="0"/>
            </a:endParaRPr>
          </a:p>
          <a:p>
            <a:pPr marL="400050"/>
            <a:r>
              <a:rPr lang="en-US" sz="2800" dirty="0">
                <a:solidFill>
                  <a:srgbClr val="003366"/>
                </a:solidFill>
                <a:latin typeface="Arial" panose="020B0604020202020204" pitchFamily="34" charset="0"/>
                <a:cs typeface="Arial" panose="020B0604020202020204" pitchFamily="34" charset="0"/>
              </a:rPr>
              <a:t>Benefits are not subject to the months of entitlement limitations under section </a:t>
            </a:r>
            <a:r>
              <a:rPr lang="en-US" sz="2800" dirty="0">
                <a:solidFill>
                  <a:srgbClr val="003366"/>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3695 of title 38, U.S.C</a:t>
            </a:r>
            <a:r>
              <a:rPr lang="en-US" sz="2800" dirty="0">
                <a:solidFill>
                  <a:srgbClr val="003366"/>
                </a:solidFill>
                <a:latin typeface="Arial" panose="020B0604020202020204" pitchFamily="34" charset="0"/>
                <a:cs typeface="Arial" panose="020B0604020202020204" pitchFamily="34" charset="0"/>
              </a:rPr>
              <a:t>.</a:t>
            </a:r>
            <a:endParaRPr lang="en-US" sz="2800" b="1" dirty="0">
              <a:solidFill>
                <a:srgbClr val="003366"/>
              </a:solidFill>
              <a:latin typeface="Arial" panose="020B0604020202020204" pitchFamily="34" charset="0"/>
              <a:cs typeface="Arial" panose="020B0604020202020204" pitchFamily="34" charset="0"/>
            </a:endParaRPr>
          </a:p>
          <a:p>
            <a:pPr marL="0" indent="0">
              <a:buNone/>
            </a:pPr>
            <a:endParaRPr lang="en-US" b="1" dirty="0">
              <a:solidFill>
                <a:srgbClr val="003366"/>
              </a:solidFill>
            </a:endParaRPr>
          </a:p>
          <a:p>
            <a:endParaRPr lang="en-US" dirty="0">
              <a:solidFill>
                <a:srgbClr val="003366"/>
              </a:solidFill>
            </a:endParaRPr>
          </a:p>
        </p:txBody>
      </p:sp>
    </p:spTree>
    <p:custDataLst>
      <p:tags r:id="rId1"/>
    </p:custDataLst>
    <p:extLst>
      <p:ext uri="{BB962C8B-B14F-4D97-AF65-F5344CB8AC3E}">
        <p14:creationId xmlns:p14="http://schemas.microsoft.com/office/powerpoint/2010/main" val="2404530428"/>
      </p:ext>
    </p:extLst>
  </p:cSld>
  <p:clrMapOvr>
    <a:masterClrMapping/>
  </p:clrMapOvr>
  <mc:AlternateContent xmlns:mc="http://schemas.openxmlformats.org/markup-compatibility/2006" xmlns:p14="http://schemas.microsoft.com/office/powerpoint/2010/main">
    <mc:Choice Requires="p14">
      <p:transition spd="slow" p14:dur="2000" advTm="34929"/>
    </mc:Choice>
    <mc:Fallback xmlns="">
      <p:transition spd="slow" advTm="34929"/>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6&quot;&gt;&lt;property id=&quot;20148&quot; value=&quot;5&quot;/&gt;&lt;property id=&quot;20300&quot; value=&quot;Slide 4 - &amp;quot;Training Agenda&amp;quot;&quot;/&gt;&lt;property id=&quot;20307&quot; value=&quot;259&quot;/&gt;&lt;/object&gt;&lt;object type=&quot;3&quot; unique_id=&quot;10013&quot;&gt;&lt;property id=&quot;20148&quot; value=&quot;5&quot;/&gt;&lt;property id=&quot;20300&quot; value=&quot;Slide 39 - &amp;quot;CONCLUSION SCO TRAINING CREDIT&amp;quot;&quot;/&gt;&lt;property id=&quot;20307&quot; value=&quot;261&quot;/&gt;&lt;/object&gt;&lt;object type=&quot;3&quot; unique_id=&quot;10048&quot;&gt;&lt;property id=&quot;20148&quot; value=&quot;5&quot;/&gt;&lt;property id=&quot;20300&quot; value=&quot;Slide 24 - &amp;quot;KNOWLEDGE CHECK&amp;quot;&quot;/&gt;&lt;property id=&quot;20307&quot; value=&quot;321&quot;/&gt;&lt;/object&gt;&lt;object type=&quot;3&quot; unique_id=&quot;11223&quot;&gt;&lt;property id=&quot;20148&quot; value=&quot;5&quot;/&gt;&lt;property id=&quot;20300&quot; value=&quot;Slide 1 - &amp;quot;Overview of&amp;#x0D;Public Law 116-315&amp;quot;&quot;/&gt;&lt;property id=&quot;20307&quot; value=&quot;363&quot;/&gt;&lt;/object&gt;&lt;object type=&quot;3&quot; unique_id=&quot;24396&quot;&gt;&lt;property id=&quot;20148&quot; value=&quot;5&quot;/&gt;&lt;property id=&quot;20300&quot; value=&quot;Slide 43 - &amp;quot;SCO Training References&amp;quot;&quot;/&gt;&lt;property id=&quot;20307&quot; value=&quot;1794&quot;/&gt;&lt;/object&gt;&lt;object type=&quot;3&quot; unique_id=&quot;24584&quot;&gt;&lt;property id=&quot;20148&quot; value=&quot;5&quot;/&gt;&lt;property id=&quot;20300&quot; value=&quot;Slide 41 - &amp;quot;SCO Training Credit&amp;quot;&quot;/&gt;&lt;property id=&quot;20307&quot; value=&quot;1795&quot;/&gt;&lt;/object&gt;&lt;object type=&quot;3&quot; unique_id=&quot;24725&quot;&gt;&lt;property id=&quot;20148&quot; value=&quot;5&quot;/&gt;&lt;property id=&quot;20300&quot; value=&quot;Slide 42 - &amp;quot;SCO Annual Training Requirement&amp;quot;&quot;/&gt;&lt;property id=&quot;20307&quot; value=&quot;1796&quot;/&gt;&lt;/object&gt;&lt;object type=&quot;3&quot; unique_id=&quot;24835&quot;&gt;&lt;property id=&quot;20148&quot; value=&quot;5&quot;/&gt;&lt;property id=&quot;20300&quot; value=&quot;Slide 40 - &amp;quot;SCO Training Credit&amp;quot;&quot;/&gt;&lt;property id=&quot;20307&quot; value=&quot;1797&quot;/&gt;&lt;/object&gt;&lt;object type=&quot;3&quot; unique_id=&quot;25697&quot;&gt;&lt;property id=&quot;20148&quot; value=&quot;5&quot;/&gt;&lt;property id=&quot;20300&quot; value=&quot;Slide 45 - &amp;quot;THANK YOU FOR ATTENDING!&amp;quot;&quot;/&gt;&lt;property id=&quot;20307&quot; value=&quot;1799&quot;/&gt;&lt;/object&gt;&lt;object type=&quot;3&quot; unique_id=&quot;25699&quot;&gt;&lt;property id=&quot;20148&quot; value=&quot;5&quot;/&gt;&lt;property id=&quot;20300&quot; value=&quot;Slide 2 - &amp;quot;Lesson Overview&amp;quot;&quot;/&gt;&lt;property id=&quot;20307&quot; value=&quot;288&quot;/&gt;&lt;/object&gt;&lt;object type=&quot;3&quot; unique_id=&quot;25700&quot;&gt;&lt;property id=&quot;20148&quot; value=&quot;5&quot;/&gt;&lt;property id=&quot;20300&quot; value=&quot;Slide 3 - &amp;quot;Lesson Objectives&amp;quot;&quot;/&gt;&lt;property id=&quot;20307&quot; value=&quot;1800&quot;/&gt;&lt;/object&gt;&lt;object type=&quot;3&quot; unique_id=&quot;25701&quot;&gt;&lt;property id=&quot;20148&quot; value=&quot;5&quot;/&gt;&lt;property id=&quot;20300&quot; value=&quot;Slide 5 - &amp;quot;MODULE ONE:   General Overview of PL 116-315&amp;quot;&quot;/&gt;&lt;property id=&quot;20307&quot; value=&quot;436&quot;/&gt;&lt;/object&gt;&lt;object type=&quot;3&quot; unique_id=&quot;25702&quot;&gt;&lt;property id=&quot;20148&quot; value=&quot;5&quot;/&gt;&lt;property id=&quot;20300&quot; value=&quot;Slide 6 - &amp;quot;PL 116-315&amp;quot;&quot;/&gt;&lt;property id=&quot;20307&quot; value=&quot;430&quot;/&gt;&lt;/object&gt;&lt;object type=&quot;3&quot; unique_id=&quot;25703&quot;&gt;&lt;property id=&quot;20148&quot; value=&quot;5&quot;/&gt;&lt;property id=&quot;20300&quot; value=&quot;Slide 7 - &amp;quot;PL 116-315 - Continued&amp;quot;&quot;/&gt;&lt;property id=&quot;20307&quot; value=&quot;437&quot;/&gt;&lt;/object&gt;&lt;object type=&quot;3&quot; unique_id=&quot;25704&quot;&gt;&lt;property id=&quot;20148&quot; value=&quot;5&quot;/&gt;&lt;property id=&quot;20300&quot; value=&quot;Slide 8 - &amp;quot;MODULE TWO: Key Impact of Date of Enactment (DOE) Provisions &amp;quot;&quot;/&gt;&lt;property id=&quot;20307&quot; value=&quot;439&quot;/&gt;&lt;/object&gt;&lt;object type=&quot;3&quot; unique_id=&quot;25705&quot;&gt;&lt;property id=&quot;20148&quot; value=&quot;5&quot;/&gt;&lt;property id=&quot;20300&quot; value=&quot;Slide 9 - &amp;quot;Sec. 1001&amp;quot;&quot;/&gt;&lt;property id=&quot;20307&quot; value=&quot;390&quot;/&gt;&lt;/object&gt;&lt;object type=&quot;3&quot; unique_id=&quot;25706&quot;&gt;&lt;property id=&quot;20148&quot; value=&quot;5&quot;/&gt;&lt;property id=&quot;20300&quot; value=&quot;Slide 10 - &amp;quot;Sec. 1007&amp;quot;&quot;/&gt;&lt;property id=&quot;20307&quot; value=&quot;408&quot;/&gt;&lt;/object&gt;&lt;object type=&quot;3&quot; unique_id=&quot;25707&quot;&gt;&lt;property id=&quot;20148&quot; value=&quot;5&quot;/&gt;&lt;property id=&quot;20300&quot; value=&quot;Slide 11 - &amp;quot;Sec. 1008&amp;quot;&quot;/&gt;&lt;property id=&quot;20307&quot; value=&quot;409&quot;/&gt;&lt;/object&gt;&lt;object type=&quot;3&quot; unique_id=&quot;25708&quot;&gt;&lt;property id=&quot;20148&quot; value=&quot;5&quot;/&gt;&lt;property id=&quot;20300&quot; value=&quot;Slide 12 - &amp;quot;Sec. 1011&amp;quot;&quot;/&gt;&lt;property id=&quot;20307&quot; value=&quot;410&quot;/&gt;&lt;/object&gt;&lt;object type=&quot;3&quot; unique_id=&quot;25709&quot;&gt;&lt;property id=&quot;20148&quot; value=&quot;5&quot;/&gt;&lt;property id=&quot;20300&quot; value=&quot;Slide 13 - &amp;quot;Sec. 1019&amp;quot;&quot;/&gt;&lt;property id=&quot;20307&quot; value=&quot;411&quot;/&gt;&lt;/object&gt;&lt;object type=&quot;3&quot; unique_id=&quot;25710&quot;&gt;&lt;property id=&quot;20148&quot; value=&quot;5&quot;/&gt;&lt;property id=&quot;20300&quot; value=&quot;Slide 14 - &amp;quot;Sec. 1022&amp;quot;&quot;/&gt;&lt;property id=&quot;20307&quot; value=&quot;412&quot;/&gt;&lt;/object&gt;&lt;object type=&quot;3&quot; unique_id=&quot;25711&quot;&gt;&lt;property id=&quot;20148&quot; value=&quot;5&quot;/&gt;&lt;property id=&quot;20300&quot; value=&quot;Slide 15 - &amp;quot;Sec. 1023&amp;quot;&quot;/&gt;&lt;property id=&quot;20307&quot; value=&quot;413&quot;/&gt;&lt;/object&gt;&lt;object type=&quot;3&quot; unique_id=&quot;25712&quot;&gt;&lt;property id=&quot;20148&quot; value=&quot;5&quot;/&gt;&lt;property id=&quot;20300&quot; value=&quot;Slide 16 - &amp;quot;Sec. 1102&amp;quot;&quot;/&gt;&lt;property id=&quot;20307&quot; value=&quot;414&quot;/&gt;&lt;/object&gt;&lt;object type=&quot;3&quot; unique_id=&quot;25713&quot;&gt;&lt;property id=&quot;20148&quot; value=&quot;5&quot;/&gt;&lt;property id=&quot;20300&quot; value=&quot;Slide 17 - &amp;quot;Sec. 1103&amp;quot;&quot;/&gt;&lt;property id=&quot;20307&quot; value=&quot;415&quot;/&gt;&lt;/object&gt;&lt;object type=&quot;3&quot; unique_id=&quot;25714&quot;&gt;&lt;property id=&quot;20148&quot; value=&quot;5&quot;/&gt;&lt;property id=&quot;20300&quot; value=&quot;Slide 18 - &amp;quot;Sec. 1104&amp;quot;&quot;/&gt;&lt;property id=&quot;20307&quot; value=&quot;416&quot;/&gt;&lt;/object&gt;&lt;object type=&quot;3&quot; unique_id=&quot;25715&quot;&gt;&lt;property id=&quot;20148&quot; value=&quot;5&quot;/&gt;&lt;property id=&quot;20300&quot; value=&quot;Slide 19 - &amp;quot;Sec. 1105&amp;quot;&quot;/&gt;&lt;property id=&quot;20307&quot; value=&quot;417&quot;/&gt;&lt;/object&gt;&lt;object type=&quot;3&quot; unique_id=&quot;25716&quot;&gt;&lt;property id=&quot;20148&quot; value=&quot;5&quot;/&gt;&lt;property id=&quot;20300&quot; value=&quot;Slide 20 - &amp;quot;Sec. 1106&amp;quot;&quot;/&gt;&lt;property id=&quot;20307&quot; value=&quot;418&quot;/&gt;&lt;/object&gt;&lt;object type=&quot;3&quot; unique_id=&quot;25717&quot;&gt;&lt;property id=&quot;20148&quot; value=&quot;5&quot;/&gt;&lt;property id=&quot;20300&quot; value=&quot;Slide 21 - &amp;quot;Sec. 1107&amp;quot;&quot;/&gt;&lt;property id=&quot;20307&quot; value=&quot;419&quot;/&gt;&lt;/object&gt;&lt;object type=&quot;3&quot; unique_id=&quot;25718&quot;&gt;&lt;property id=&quot;20148&quot; value=&quot;5&quot;/&gt;&lt;property id=&quot;20300&quot; value=&quot;Slide 22 - &amp;quot;Sec. 1108&amp;quot;&quot;/&gt;&lt;property id=&quot;20307&quot; value=&quot;420&quot;/&gt;&lt;/object&gt;&lt;object type=&quot;3&quot; unique_id=&quot;25719&quot;&gt;&lt;property id=&quot;20148&quot; value=&quot;5&quot;/&gt;&lt;property id=&quot;20300&quot; value=&quot;Slide 23 - &amp;quot;Sec. 4302&amp;quot;&quot;/&gt;&lt;property id=&quot;20307&quot; value=&quot;421&quot;/&gt;&lt;/object&gt;&lt;object type=&quot;3&quot; unique_id=&quot;25720&quot;&gt;&lt;property id=&quot;20148&quot; value=&quot;5&quot;/&gt;&lt;property id=&quot;20300&quot; value=&quot;Slide 25 - &amp;quot;Select the correct answer:&amp;quot;&quot;/&gt;&lt;property id=&quot;20307&quot; value=&quot;301&quot;/&gt;&lt;/object&gt;&lt;object type=&quot;3&quot; unique_id=&quot;25721&quot;&gt;&lt;property id=&quot;20148&quot; value=&quot;5&quot;/&gt;&lt;property id=&quot;20300&quot; value=&quot;Slide 26 - &amp;quot;Select the correct answer:&amp;quot;&quot;/&gt;&lt;property id=&quot;20307&quot; value=&quot;1804&quot;/&gt;&lt;/object&gt;&lt;object type=&quot;3&quot; unique_id=&quot;25722&quot;&gt;&lt;property id=&quot;20148&quot; value=&quot;5&quot;/&gt;&lt;property id=&quot;20300&quot; value=&quot;Slide 27 - &amp;quot;Select the correct answer: &amp;quot;&quot;/&gt;&lt;property id=&quot;20307&quot; value=&quot;404&quot;/&gt;&lt;/object&gt;&lt;object type=&quot;3&quot; unique_id=&quot;25723&quot;&gt;&lt;property id=&quot;20148&quot; value=&quot;5&quot;/&gt;&lt;property id=&quot;20300&quot; value=&quot;Slide 28 - &amp;quot;Select the correct answer: &amp;quot;&quot;/&gt;&lt;property id=&quot;20307&quot; value=&quot;1805&quot;/&gt;&lt;/object&gt;&lt;object type=&quot;3&quot; unique_id=&quot;25724&quot;&gt;&lt;property id=&quot;20148&quot; value=&quot;5&quot;/&gt;&lt;property id=&quot;20300&quot; value=&quot;Slide 29 - &amp;quot;TRUE&amp;quot;&quot;/&gt;&lt;property id=&quot;20307&quot; value=&quot;1806&quot;/&gt;&lt;/object&gt;&lt;object type=&quot;3&quot; unique_id=&quot;25725&quot;&gt;&lt;property id=&quot;20148&quot; value=&quot;5&quot;/&gt;&lt;property id=&quot;20300&quot; value=&quot;Slide 30 - &amp;quot;TRUE&amp;quot;&quot;/&gt;&lt;property id=&quot;20307&quot; value=&quot;1807&quot;/&gt;&lt;/object&gt;&lt;object type=&quot;3&quot; unique_id=&quot;25726&quot;&gt;&lt;property id=&quot;20148&quot; value=&quot;5&quot;/&gt;&lt;property id=&quot;20300&quot; value=&quot;Slide 31 - &amp;quot;A&amp;quot;&quot;/&gt;&lt;property id=&quot;20307&quot; value=&quot;307&quot;/&gt;&lt;/object&gt;&lt;object type=&quot;3&quot; unique_id=&quot;25727&quot;&gt;&lt;property id=&quot;20148&quot; value=&quot;5&quot;/&gt;&lt;property id=&quot;20300&quot; value=&quot;Slide 32 - &amp;quot;A&amp;quot;&quot;/&gt;&lt;property id=&quot;20307&quot; value=&quot;1808&quot;/&gt;&lt;/object&gt;&lt;object type=&quot;3&quot; unique_id=&quot;25728&quot;&gt;&lt;property id=&quot;20148&quot; value=&quot;5&quot;/&gt;&lt;property id=&quot;20300&quot; value=&quot;Slide 33 - &amp;quot;If a school closes, cancels training, or has training disapproved due to COVID-19, entitlement used by an individu&quot;/&gt;&lt;property id=&quot;20307&quot; value=&quot;1809&quot;/&gt;&lt;/object&gt;&lt;object type=&quot;3&quot; unique_id=&quot;25729&quot;&gt;&lt;property id=&quot;20148&quot; value=&quot;5&quot;/&gt;&lt;property id=&quot;20300&quot; value=&quot;Slide 34 - &amp;quot;If a school closes, cancels training, or has training disapproved due to COVID-19, entitlement used by an individu&quot;/&gt;&lt;property id=&quot;20307&quot; value=&quot;1810&quot;/&gt;&lt;/object&gt;&lt;object type=&quot;3&quot; unique_id=&quot;25730&quot;&gt;&lt;property id=&quot;20148&quot; value=&quot;5&quot;/&gt;&lt;property id=&quot;20300&quot; value=&quot;Slide 35 - &amp;quot;Sec. 1105 simplifies extension of time limits to use certain educational and VR&amp;amp;E benefits and sets the delimiting&quot;/&gt;&lt;property id=&quot;20307&quot; value=&quot;333&quot;/&gt;&lt;/object&gt;&lt;object type=&quot;3&quot; unique_id=&quot;25731&quot;&gt;&lt;property id=&quot;20148&quot; value=&quot;5&quot;/&gt;&lt;property id=&quot;20300&quot; value=&quot;Slide 36 - &amp;quot;Sec. 1105 simplifies extension of time limits to use certain educational and VR&amp;amp;E benefits and sets the delimiting&quot;/&gt;&lt;property id=&quot;20307&quot; value=&quot;1811&quot;/&gt;&lt;/object&gt;&lt;object type=&quot;3&quot; unique_id=&quot;25732&quot;&gt;&lt;property id=&quot;20148&quot; value=&quot;5&quot;/&gt;&lt;property id=&quot;20300&quot; value=&quot;Slide 37 - &amp;quot;Summary&amp;quot;&quot;/&gt;&lt;property id=&quot;20307&quot; value=&quot;322&quot;/&gt;&lt;/object&gt;&lt;object type=&quot;3&quot; unique_id=&quot;25733&quot;&gt;&lt;property id=&quot;20148&quot; value=&quot;5&quot;/&gt;&lt;property id=&quot;20300&quot; value=&quot;Slide 38 - &amp;quot;Lesson References&amp;quot;&quot;/&gt;&lt;property id=&quot;20307&quot; value=&quot;1802&quot;/&gt;&lt;/object&gt;&lt;object type=&quot;3&quot; unique_id=&quot;25734&quot;&gt;&lt;property id=&quot;20148&quot; value=&quot;5&quot;/&gt;&lt;property id=&quot;20300&quot; value=&quot;Slide 44 - &amp;quot;QUESTIONS?&amp;quot;&quot;/&gt;&lt;property id=&quot;20307&quot; value=&quot;1803&quot;/&gt;&lt;/object&gt;&lt;/object&gt;&lt;object type=&quot;8&quot; unique_id=&quot;10146&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HTML_SHAPEINFO" val="&lt;SlideThumbPath val=&quot;Slide4.PNG&quot;/&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46&quot;/&gt;&lt;lineCharCount val=&quot;1&quot;/&gt;&lt;lineCharCount val=&quot;61&quot;/&gt;&lt;lineCharCount val=&quot;54&quot;/&gt;&lt;lineCharCount val=&quot;25&quot;/&gt;&lt;lineCharCount val=&quot;12&quot;/&gt;&lt;lineCharCount val=&quot;43&quot;/&gt;&lt;lineCharCount val=&quot;46&quot;/&gt;&lt;lineCharCount val=&quot;8&quot;/&gt;&lt;lineCharCount val=&quot;49&quot;/&gt;&lt;lineCharCount val=&quot;1&quot;/&gt;&lt;lineCharCount val=&quot;52&quot;/&gt;&lt;lineCharCount val=&quot;53&quot;/&gt;&lt;lineCharCount val=&quot;33&quot;/&gt;&lt;lineCharCount val=&quot;19&quot;/&gt;&lt;/TableIndex&gt;&lt;/ShapeTextInfo&gt;"/>
  <p:tag name="HTML_SHAPEINFO" val="&lt;ThreeDShapeInfo&gt;&lt;uuid val=&quot;&quot;/&gt;&lt;isInvalidForFieldText val=&quot;0&quot;/&gt;&lt;Image&gt;&lt;filename val=&quot;C:\Users\VBAATG~3\AppData\Local\Temp\1\~Ca3F4A\data\asimages\{330C0370-AF2B-4D91-B5E8-E3B12AEE5EA1}_12.png&quot;/&gt;&lt;left val=&quot;23&quot;/&gt;&lt;top val=&quot;109&quot;/&gt;&lt;width val=&quot;905&quot;/&gt;&lt;height val=&quot;583&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HTML_SHAPEINFO" val="&lt;SlideThumbPath val=&quot;Slide12.PNG&quot;/&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VBAATG~3\AppData\Local\Temp\1\~Ca3F4A\data\asimages\{CDD63ECF-FE12-4B4B-8AAD-CC5A76243B5C}_12.png&quot;/&gt;&lt;left val=&quot;0&quot;/&gt;&lt;top val=&quot;0&quot;/&gt;&lt;width val=&quot;961&quot;/&gt;&lt;height val=&quot;113&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VBAATG~3\AppData\Local\Temp\1\~Ca3F4A\data\asimages\{73B608EA-4925-488B-8667-8628A5AFC3A4}_12.png&quot;/&gt;&lt;left val=&quot;727&quot;/&gt;&lt;top val=&quot;691&quot;/&gt;&lt;width val=&quot;226&quot;/&gt;&lt;height val=&quot;40&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46&quot;/&gt;&lt;lineCharCount val=&quot;1&quot;/&gt;&lt;lineCharCount val=&quot;61&quot;/&gt;&lt;lineCharCount val=&quot;54&quot;/&gt;&lt;lineCharCount val=&quot;25&quot;/&gt;&lt;lineCharCount val=&quot;12&quot;/&gt;&lt;lineCharCount val=&quot;43&quot;/&gt;&lt;lineCharCount val=&quot;46&quot;/&gt;&lt;lineCharCount val=&quot;8&quot;/&gt;&lt;lineCharCount val=&quot;49&quot;/&gt;&lt;lineCharCount val=&quot;1&quot;/&gt;&lt;lineCharCount val=&quot;52&quot;/&gt;&lt;lineCharCount val=&quot;53&quot;/&gt;&lt;lineCharCount val=&quot;33&quot;/&gt;&lt;lineCharCount val=&quot;19&quot;/&gt;&lt;/TableIndex&gt;&lt;/ShapeTextInfo&gt;"/>
  <p:tag name="HTML_SHAPEINFO" val="&lt;ThreeDShapeInfo&gt;&lt;uuid val=&quot;&quot;/&gt;&lt;isInvalidForFieldText val=&quot;0&quot;/&gt;&lt;Image&gt;&lt;filename val=&quot;C:\Users\VBAATG~3\AppData\Local\Temp\1\~Ca3F4A\data\asimages\{330C0370-AF2B-4D91-B5E8-E3B12AEE5EA1}_12.png&quot;/&gt;&lt;left val=&quot;23&quot;/&gt;&lt;top val=&quot;109&quot;/&gt;&lt;width val=&quot;905&quot;/&gt;&lt;height val=&quot;583&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HTML_SHAPEINFO" val="&lt;SlideThumbPath val=&quot;Slide12.PNG&quot;/&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VBAATG~3\AppData\Local\Temp\1\~Ca3F4A\data\asimages\{CDD63ECF-FE12-4B4B-8AAD-CC5A76243B5C}_12.png&quot;/&gt;&lt;left val=&quot;0&quot;/&gt;&lt;top val=&quot;0&quot;/&gt;&lt;width val=&quot;961&quot;/&gt;&lt;height val=&quot;113&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VBAATG~3\AppData\Local\Temp\1\~Ca3F4A\data\asimages\{73B608EA-4925-488B-8667-8628A5AFC3A4}_12.png&quot;/&gt;&lt;left val=&quot;727&quot;/&gt;&lt;top val=&quot;691&quot;/&gt;&lt;width val=&quot;226&quot;/&gt;&lt;height val=&quot;40&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46&quot;/&gt;&lt;lineCharCount val=&quot;1&quot;/&gt;&lt;lineCharCount val=&quot;61&quot;/&gt;&lt;lineCharCount val=&quot;54&quot;/&gt;&lt;lineCharCount val=&quot;25&quot;/&gt;&lt;lineCharCount val=&quot;12&quot;/&gt;&lt;lineCharCount val=&quot;43&quot;/&gt;&lt;lineCharCount val=&quot;46&quot;/&gt;&lt;lineCharCount val=&quot;8&quot;/&gt;&lt;lineCharCount val=&quot;49&quot;/&gt;&lt;lineCharCount val=&quot;1&quot;/&gt;&lt;lineCharCount val=&quot;52&quot;/&gt;&lt;lineCharCount val=&quot;53&quot;/&gt;&lt;lineCharCount val=&quot;33&quot;/&gt;&lt;lineCharCount val=&quot;19&quot;/&gt;&lt;/TableIndex&gt;&lt;/ShapeTextInfo&gt;"/>
  <p:tag name="HTML_SHAPEINFO" val="&lt;ThreeDShapeInfo&gt;&lt;uuid val=&quot;&quot;/&gt;&lt;isInvalidForFieldText val=&quot;0&quot;/&gt;&lt;Image&gt;&lt;filename val=&quot;C:\Users\VBAATG~3\AppData\Local\Temp\1\~Ca3F4A\data\asimages\{330C0370-AF2B-4D91-B5E8-E3B12AEE5EA1}_12.png&quot;/&gt;&lt;left val=&quot;23&quot;/&gt;&lt;top val=&quot;109&quot;/&gt;&lt;width val=&quot;905&quot;/&gt;&lt;height val=&quot;583&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HTML_SHAPEINFO" val="&lt;SlideThumbPath val=&quot;Slide13.PNG&quot;/&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VBAATG~3\AppData\Local\Temp\1\~Ca3F4A\data\asimages\{F46D1A4F-EE60-4DF7-96CF-3E1BCDB832C5}_4.png&quot;/&gt;&lt;left val=&quot;727&quot;/&gt;&lt;top val=&quot;691&quot;/&gt;&lt;width val=&quot;226&quot;/&gt;&lt;height val=&quot;40&quot;/&gt;&lt;hasText val=&quot;1&quot;/&gt;&lt;/Image&gt;&lt;/ThreeDShape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VBAATG~3\AppData\Local\Temp\1\~Ca3F4A\data\asimages\{F36AF451-217C-4435-8311-166BBDAC8426}_13.png&quot;/&gt;&lt;left val=&quot;0&quot;/&gt;&lt;top val=&quot;0&quot;/&gt;&lt;width val=&quot;961&quot;/&gt;&lt;height val=&quot;113&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VBAATG~3\AppData\Local\Temp\1\~Ca3F4A\data\asimages\{B049E9B9-11C4-4A28-A569-4820DD1D1A8C}_13.png&quot;/&gt;&lt;left val=&quot;727&quot;/&gt;&lt;top val=&quot;691&quot;/&gt;&lt;width val=&quot;226&quot;/&gt;&lt;height val=&quot;40&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2&quot;/&gt;&lt;lineCharCount val=&quot;36&quot;/&gt;&lt;lineCharCount val=&quot;1&quot;/&gt;&lt;lineCharCount val=&quot;63&quot;/&gt;&lt;lineCharCount val=&quot;61&quot;/&gt;&lt;lineCharCount val=&quot;12&quot;/&gt;&lt;/TableIndex&gt;&lt;/ShapeTextInfo&gt;"/>
  <p:tag name="HTML_SHAPEINFO" val="&lt;ThreeDShapeInfo&gt;&lt;uuid val=&quot;&quot;/&gt;&lt;isInvalidForFieldText val=&quot;0&quot;/&gt;&lt;Image&gt;&lt;filename val=&quot;C:\Users\VBAATG~3\AppData\Local\Temp\1\~Ca3F4A\data\asimages\{D78D2D23-2809-4725-BD2C-80C06D208942}_13.png&quot;/&gt;&lt;left val=&quot;21&quot;/&gt;&lt;top val=&quot;117&quot;/&gt;&lt;width val=&quot;912&quot;/&gt;&lt;height val=&quot;481&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HTML_SHAPEINFO" val="&lt;SlideThumbPath val=&quot;Slide14.PNG&quot;/&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VBAATG~3\AppData\Local\Temp\1\~Ca3F4A\data\asimages\{DB5AE0BC-64EC-4ABB-A104-BD8FEDA087FB}_14.png&quot;/&gt;&lt;left val=&quot;0&quot;/&gt;&lt;top val=&quot;0&quot;/&gt;&lt;width val=&quot;961&quot;/&gt;&lt;height val=&quot;113&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VBAATG~3\AppData\Local\Temp\1\~Ca3F4A\data\asimages\{E59341FB-1315-4996-9ABD-F906D93524F3}_14.png&quot;/&gt;&lt;left val=&quot;727&quot;/&gt;&lt;top val=&quot;691&quot;/&gt;&lt;width val=&quot;226&quot;/&gt;&lt;height val=&quot;40&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1&quot;/&gt;&lt;lineCharCount val=&quot;1&quot;/&gt;&lt;lineCharCount val=&quot;45&quot;/&gt;&lt;lineCharCount val=&quot;1&quot;/&gt;&lt;lineCharCount val=&quot;54&quot;/&gt;&lt;lineCharCount val=&quot;1&quot;/&gt;&lt;/TableIndex&gt;&lt;/ShapeTextInfo&gt;"/>
  <p:tag name="HTML_SHAPEINFO" val="&lt;ThreeDShapeInfo&gt;&lt;uuid val=&quot;&quot;/&gt;&lt;isInvalidForFieldText val=&quot;0&quot;/&gt;&lt;Image&gt;&lt;filename val=&quot;C:\Users\VBAATG~3\AppData\Local\Temp\1\~Ca3F4A\data\asimages\{6D866956-7A14-4885-8C68-459FA1596A21}_14.png&quot;/&gt;&lt;left val=&quot;23&quot;/&gt;&lt;top val=&quot;117&quot;/&gt;&lt;width val=&quot;905&quot;/&gt;&lt;height val=&quot;481&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HTML_SHAPEINFO" val="&lt;SlideThumbPath val=&quot;Slide14.PNG&quot;/&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VBAATG~3\AppData\Local\Temp\1\~Ca3F4A\data\asimages\{DB5AE0BC-64EC-4ABB-A104-BD8FEDA087FB}_14.png&quot;/&gt;&lt;left val=&quot;0&quot;/&gt;&lt;top val=&quot;0&quot;/&gt;&lt;width val=&quot;961&quot;/&gt;&lt;height val=&quot;113&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VBAATG~3\AppData\Local\Temp\1\~Ca3F4A\data\asimages\{E59341FB-1315-4996-9ABD-F906D93524F3}_14.png&quot;/&gt;&lt;left val=&quot;727&quot;/&gt;&lt;top val=&quot;691&quot;/&gt;&lt;width val=&quot;226&quot;/&gt;&lt;height val=&quot;40&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1&quot;/&gt;&lt;lineCharCount val=&quot;1&quot;/&gt;&lt;lineCharCount val=&quot;45&quot;/&gt;&lt;lineCharCount val=&quot;1&quot;/&gt;&lt;lineCharCount val=&quot;54&quot;/&gt;&lt;lineCharCount val=&quot;1&quot;/&gt;&lt;/TableIndex&gt;&lt;/ShapeTextInfo&gt;"/>
  <p:tag name="HTML_SHAPEINFO" val="&lt;ThreeDShapeInfo&gt;&lt;uuid val=&quot;&quot;/&gt;&lt;isInvalidForFieldText val=&quot;0&quot;/&gt;&lt;Image&gt;&lt;filename val=&quot;C:\Users\VBAATG~3\AppData\Local\Temp\1\~Ca3F4A\data\asimages\{6D866956-7A14-4885-8C68-459FA1596A21}_14.png&quot;/&gt;&lt;left val=&quot;23&quot;/&gt;&lt;top val=&quot;117&quot;/&gt;&lt;width val=&quot;905&quot;/&gt;&lt;height val=&quot;481&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HTML_SHAPEINFO" val="&lt;SlideThumbPath val=&quot;Slide15.PNG&quot;/&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VBAATG~3\AppData\Local\Temp\1\~Ca3F4A\data\asimages\{0E2D6079-9ECB-46C1-A36F-65048BD64297}_15.png&quot;/&gt;&lt;left val=&quot;0&quot;/&gt;&lt;top val=&quot;0&quot;/&gt;&lt;width val=&quot;961&quot;/&gt;&lt;height val=&quot;113&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VBAATG~3\AppData\Local\Temp\1\~Ca3F4A\data\asimages\{83384620-2968-450C-83C5-8903EB5DA19E}_15.png&quot;/&gt;&lt;left val=&quot;727&quot;/&gt;&lt;top val=&quot;691&quot;/&gt;&lt;width val=&quot;226&quot;/&gt;&lt;height val=&quot;40&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1&quot;/&gt;&lt;lineCharCount val=&quot;57&quot;/&gt;&lt;lineCharCount val=&quot;56&quot;/&gt;&lt;lineCharCount val=&quot;20&quot;/&gt;&lt;lineCharCount val=&quot;62&quot;/&gt;&lt;lineCharCount val=&quot;60&quot;/&gt;&lt;lineCharCount val=&quot;39&quot;/&gt;&lt;lineCharCount val=&quot;48&quot;/&gt;&lt;lineCharCount val=&quot;66&quot;/&gt;&lt;lineCharCount val=&quot;25&quot;/&gt;&lt;/TableIndex&gt;&lt;/ShapeTextInfo&gt;"/>
  <p:tag name="HTML_SHAPEINFO" val="&lt;ThreeDShapeInfo&gt;&lt;uuid val=&quot;&quot;/&gt;&lt;isInvalidForFieldText val=&quot;0&quot;/&gt;&lt;Image&gt;&lt;filename val=&quot;C:\Users\VBAATG~3\AppData\Local\Temp\1\~Ca3F4A\data\asimages\{7153AFD1-FFAE-4782-8BB0-B0CF1F1014F8}_15.png&quot;/&gt;&lt;left val=&quot;30&quot;/&gt;&lt;top val=&quot;122&quot;/&gt;&lt;width val=&quot;908&quot;/&gt;&lt;height val=&quot;514&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HTML_SHAPEINFO" val="&lt;SlideThumbPath val=&quot;Slide16.PNG&quot;/&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VBAATG~3\AppData\Local\Temp\1\~Ca3F4A\data\asimages\{FE3E20A7-9895-4A09-B683-2780B20B0EC1}_16.png&quot;/&gt;&lt;left val=&quot;0&quot;/&gt;&lt;top val=&quot;0&quot;/&gt;&lt;width val=&quot;961&quot;/&gt;&lt;height val=&quot;113&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VBAATG~3\AppData\Local\Temp\1\~Ca3F4A\data\asimages\{87030877-B70D-4BBF-89A8-F75F09337E81}_16.png&quot;/&gt;&lt;left val=&quot;727&quot;/&gt;&lt;top val=&quot;691&quot;/&gt;&lt;width val=&quot;226&quot;/&gt;&lt;height val=&quot;40&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0&quot;/&gt;&lt;lineCharCount val=&quot;40&quot;/&gt;&lt;lineCharCount val=&quot;54&quot;/&gt;&lt;lineCharCount val=&quot;29&quot;/&gt;&lt;lineCharCount val=&quot;56&quot;/&gt;&lt;lineCharCount val=&quot;37&quot;/&gt;&lt;lineCharCount val=&quot;51&quot;/&gt;&lt;lineCharCount val=&quot;54&quot;/&gt;&lt;lineCharCount val=&quot;58&quot;/&gt;&lt;lineCharCount val=&quot;30&quot;/&gt;&lt;/TableIndex&gt;&lt;/ShapeTextInfo&gt;"/>
  <p:tag name="HTML_SHAPEINFO" val="&lt;ThreeDShapeInfo&gt;&lt;uuid val=&quot;&quot;/&gt;&lt;isInvalidForFieldText val=&quot;0&quot;/&gt;&lt;Image&gt;&lt;filename val=&quot;C:\Users\VBAATG~3\AppData\Local\Temp\1\~Ca3F4A\data\asimages\{75F77BC6-F0F2-4B88-9845-BDE23729DB32}_16.png&quot;/&gt;&lt;left val=&quot;23&quot;/&gt;&lt;top val=&quot;117&quot;/&gt;&lt;width val=&quot;910&quot;/&gt;&lt;height val=&quot;514&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HTML_SHAPEINFO" val="&lt;SlideThumbPath val=&quot;Slide17.PNG&quot;/&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VBAATG~3\AppData\Local\Temp\1\~Ca3F4A\data\asimages\{19742605-C10F-490C-82F4-21C4418CF430}_5.png&quot;/&gt;&lt;left val=&quot;0&quot;/&gt;&lt;top val=&quot;0&quot;/&gt;&lt;width val=&quot;961&quot;/&gt;&lt;height val=&quot;113&quot;/&gt;&lt;hasText val=&quot;1&quot;/&gt;&lt;/Image&gt;&lt;/ThreeDShape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VBAATG~3\AppData\Local\Temp\1\~Ca3F4A\data\asimages\{8094FC85-E65C-4F3B-8636-24602B7E7B07}_17.png&quot;/&gt;&lt;left val=&quot;0&quot;/&gt;&lt;top val=&quot;0&quot;/&gt;&lt;width val=&quot;961&quot;/&gt;&lt;height val=&quot;113&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VBAATG~3\AppData\Local\Temp\1\~Ca3F4A\data\asimages\{9E4E35BE-8D16-42C6-BFCB-C16F3D6CB211}_17.png&quot;/&gt;&lt;left val=&quot;727&quot;/&gt;&lt;top val=&quot;691&quot;/&gt;&lt;width val=&quot;226&quot;/&gt;&lt;height val=&quot;40&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2&quot;/&gt;&lt;lineCharCount val=&quot;27&quot;/&gt;&lt;lineCharCount val=&quot;57&quot;/&gt;&lt;lineCharCount val=&quot;49&quot;/&gt;&lt;lineCharCount val=&quot;14&quot;/&gt;&lt;lineCharCount val=&quot;29&quot;/&gt;&lt;/TableIndex&gt;&lt;/ShapeTextInfo&gt;"/>
  <p:tag name="HTML_SHAPEINFO" val="&lt;ThreeDShapeInfo&gt;&lt;uuid val=&quot;&quot;/&gt;&lt;isInvalidForFieldText val=&quot;0&quot;/&gt;&lt;Image&gt;&lt;filename val=&quot;C:\Users\VBAATG~3\AppData\Local\Temp\1\~Ca3F4A\data\asimages\{765B9936-99FF-4FD5-87EA-B6BBD9D69FC1}_17.png&quot;/&gt;&lt;left val=&quot;23&quot;/&gt;&lt;top val=&quot;117&quot;/&gt;&lt;width val=&quot;905&quot;/&gt;&lt;height val=&quot;481&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HTML_SHAPEINFO" val="&lt;SlideThumbPath val=&quot;Slide18.PNG&quot;/&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VBAATG~3\AppData\Local\Temp\1\~Ca3F4A\data\asimages\{180717C3-DBE1-4A65-ABB8-A67E65532A0E}_18.png&quot;/&gt;&lt;left val=&quot;0&quot;/&gt;&lt;top val=&quot;0&quot;/&gt;&lt;width val=&quot;961&quot;/&gt;&lt;height val=&quot;113&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VBAATG~3\AppData\Local\Temp\1\~Ca3F4A\data\asimages\{5BA306D7-3150-4929-A2AD-6A2C262FD1C2}_18.png&quot;/&gt;&lt;left val=&quot;727&quot;/&gt;&lt;top val=&quot;691&quot;/&gt;&lt;width val=&quot;226&quot;/&gt;&lt;height val=&quot;40&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3&quot;/&gt;&lt;lineCharCount val=&quot;1&quot;/&gt;&lt;lineCharCount val=&quot;51&quot;/&gt;&lt;lineCharCount val=&quot;30&quot;/&gt;&lt;lineCharCount val=&quot;1&quot;/&gt;&lt;lineCharCount val=&quot;57&quot;/&gt;&lt;lineCharCount val=&quot;54&quot;/&gt;&lt;/TableIndex&gt;&lt;/ShapeTextInfo&gt;"/>
  <p:tag name="HTML_SHAPEINFO" val="&lt;ThreeDShapeInfo&gt;&lt;uuid val=&quot;&quot;/&gt;&lt;isInvalidForFieldText val=&quot;0&quot;/&gt;&lt;Image&gt;&lt;filename val=&quot;C:\Users\VBAATG~3\AppData\Local\Temp\1\~Ca3F4A\data\asimages\{C491BA33-3E61-4A7C-B89E-DC891774AB60}_18.png&quot;/&gt;&lt;left val=&quot;23&quot;/&gt;&lt;top val=&quot;117&quot;/&gt;&lt;width val=&quot;905&quot;/&gt;&lt;height val=&quot;481&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HTML_SHAPEINFO" val="&lt;SlideThumbPath val=&quot;Slide19.PNG&quot;/&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VBAATG~3\AppData\Local\Temp\1\~Ca3F4A\data\asimages\{DF41B8A8-6A05-4B5B-A949-55E3763C9BB8}_19.png&quot;/&gt;&lt;left val=&quot;0&quot;/&gt;&lt;top val=&quot;0&quot;/&gt;&lt;width val=&quot;961&quot;/&gt;&lt;height val=&quot;113&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VBAATG~3\AppData\Local\Temp\1\~Ca3F4A\data\asimages\{90915669-E66F-42CA-832D-C5059E5C11CE}_19.png&quot;/&gt;&lt;left val=&quot;727&quot;/&gt;&lt;top val=&quot;691&quot;/&gt;&lt;width val=&quot;226&quot;/&gt;&lt;height val=&quot;40&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4&quot;/&gt;&lt;lineCharCount val=&quot;53&quot;/&gt;&lt;lineCharCount val=&quot;44&quot;/&gt;&lt;lineCharCount val=&quot;1&quot;/&gt;&lt;lineCharCount val=&quot;50&quot;/&gt;&lt;lineCharCount val=&quot;9&quot;/&gt;&lt;lineCharCount val=&quot;1&quot;/&gt;&lt;lineCharCount val=&quot;43&quot;/&gt;&lt;lineCharCount val=&quot;51&quot;/&gt;&lt;lineCharCount val=&quot;1&quot;/&gt;&lt;/TableIndex&gt;&lt;/ShapeTextInfo&gt;"/>
  <p:tag name="HTML_SHAPEINFO" val="&lt;ThreeDShapeInfo&gt;&lt;uuid val=&quot;&quot;/&gt;&lt;isInvalidForFieldText val=&quot;0&quot;/&gt;&lt;Image&gt;&lt;filename val=&quot;C:\Users\VBAATG~3\AppData\Local\Temp\1\~Ca3F4A\data\asimages\{46E20279-9B9E-4F0E-9858-8B283447239A}_5.png&quot;/&gt;&lt;left val=&quot;37&quot;/&gt;&lt;top val=&quot;148&quot;/&gt;&lt;width val=&quot;875&quot;/&gt;&lt;height val=&quot;482&quot;/&gt;&lt;hasText val=&quot;1&quot;/&gt;&lt;/Image&gt;&lt;/ThreeDShape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8&quot;/&gt;&lt;lineCharCount val=&quot;30&quot;/&gt;&lt;lineCharCount val=&quot;46&quot;/&gt;&lt;lineCharCount val=&quot;36&quot;/&gt;&lt;lineCharCount val=&quot;60&quot;/&gt;&lt;lineCharCount val=&quot;33&quot;/&gt;&lt;lineCharCount val=&quot;55&quot;/&gt;&lt;lineCharCount val=&quot;1&quot;/&gt;&lt;lineCharCount val=&quot;60&quot;/&gt;&lt;lineCharCount val=&quot;57&quot;/&gt;&lt;lineCharCount val=&quot;53&quot;/&gt;&lt;/TableIndex&gt;&lt;/ShapeTextInfo&gt;"/>
  <p:tag name="HTML_SHAPEINFO" val="&lt;ThreeDShapeInfo&gt;&lt;uuid val=&quot;&quot;/&gt;&lt;isInvalidForFieldText val=&quot;0&quot;/&gt;&lt;Image&gt;&lt;filename val=&quot;C:\Users\VBAATG~3\AppData\Local\Temp\1\~Ca3F4A\data\asimages\{97356C11-214A-43EC-A09B-534441671372}_19.png&quot;/&gt;&lt;left val=&quot;14&quot;/&gt;&lt;top val=&quot;106&quot;/&gt;&lt;width val=&quot;923&quot;/&gt;&lt;height val=&quot;550&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HTML_SHAPEINFO" val="&lt;SlideThumbPath val=&quot;Slide20.PNG&quot;/&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VBAATG~3\AppData\Local\Temp\1\~Ca3F4A\data\asimages\{A10DD7FF-937F-41BA-97E3-C78157A4ABF9}_20.png&quot;/&gt;&lt;left val=&quot;0&quot;/&gt;&lt;top val=&quot;0&quot;/&gt;&lt;width val=&quot;961&quot;/&gt;&lt;height val=&quot;113&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VBAATG~3\AppData\Local\Temp\1\~Ca3F4A\data\asimages\{9F55AB91-021F-45C0-9EB3-7F82EAF45CFB}_20.png&quot;/&gt;&lt;left val=&quot;727&quot;/&gt;&lt;top val=&quot;691&quot;/&gt;&lt;width val=&quot;226&quot;/&gt;&lt;height val=&quot;40&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9&quot;/&gt;&lt;lineCharCount val=&quot;31&quot;/&gt;&lt;lineCharCount val=&quot;1&quot;/&gt;&lt;lineCharCount val=&quot;61&quot;/&gt;&lt;lineCharCount val=&quot;51&quot;/&gt;&lt;lineCharCount val=&quot;43&quot;/&gt;&lt;lineCharCount val=&quot;1&quot;/&gt;&lt;lineCharCount val=&quot;30&quot;/&gt;&lt;lineCharCount val=&quot;1&quot;/&gt;&lt;lineCharCount val=&quot;1&quot;/&gt;&lt;/TableIndex&gt;&lt;/ShapeTextInfo&gt;"/>
  <p:tag name="HTML_SHAPEINFO" val="&lt;ThreeDShapeInfo&gt;&lt;uuid val=&quot;&quot;/&gt;&lt;isInvalidForFieldText val=&quot;0&quot;/&gt;&lt;Image&gt;&lt;filename val=&quot;C:\Users\VBAATG~3\AppData\Local\Temp\1\~Ca3F4A\data\asimages\{132646A8-299A-4713-AE31-93A310E73223}_20.png&quot;/&gt;&lt;left val=&quot;23&quot;/&gt;&lt;top val=&quot;117&quot;/&gt;&lt;width val=&quot;919&quot;/&gt;&lt;height val=&quot;481&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HTML_SHAPEINFO" val="&lt;SlideThumbPath val=&quot;Slide21.PNG&quot;/&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VBAATG~3\AppData\Local\Temp\1\~Ca3F4A\data\asimages\{72F2CF82-1FBE-4DDA-A280-81CED5BC1285}_21.png&quot;/&gt;&lt;left val=&quot;0&quot;/&gt;&lt;top val=&quot;0&quot;/&gt;&lt;width val=&quot;961&quot;/&gt;&lt;height val=&quot;113&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VBAATG~3\AppData\Local\Temp\1\~Ca3F4A\data\asimages\{5E287B50-F07E-441F-9B15-BC0F1BBB5CA8}_21.png&quot;/&gt;&lt;left val=&quot;727&quot;/&gt;&lt;top val=&quot;691&quot;/&gt;&lt;width val=&quot;226&quot;/&gt;&lt;height val=&quot;40&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9&quot;/&gt;&lt;lineCharCount val=&quot;34&quot;/&gt;&lt;lineCharCount val=&quot;1&quot;/&gt;&lt;lineCharCount val=&quot;48&quot;/&gt;&lt;lineCharCount val=&quot;13&quot;/&gt;&lt;lineCharCount val=&quot;44&quot;/&gt;&lt;lineCharCount val=&quot;53&quot;/&gt;&lt;lineCharCount val=&quot;54&quot;/&gt;&lt;lineCharCount val=&quot;9&quot;/&gt;&lt;/TableIndex&gt;&lt;/ShapeTextInfo&gt;"/>
  <p:tag name="HTML_SHAPEINFO" val="&lt;ThreeDShapeInfo&gt;&lt;uuid val=&quot;&quot;/&gt;&lt;isInvalidForFieldText val=&quot;0&quot;/&gt;&lt;Image&gt;&lt;filename val=&quot;C:\Users\VBAATG~3\AppData\Local\Temp\1\~Ca3F4A\data\asimages\{647B6FB1-90A8-4EF2-B599-6F188196BF54}_21.png&quot;/&gt;&lt;left val=&quot;58&quot;/&gt;&lt;top val=&quot;114&quot;/&gt;&lt;width val=&quot;846&quot;/&gt;&lt;height val=&quot;587&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HTML_SHAPEINFO" val="&lt;SlideThumbPath val=&quot;Slide22.PNG&quot;/&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VBAATG~3\AppData\Local\Temp\1\~Ca3F4A\data\asimages\{9647D50C-5F01-441A-BC9F-010F7BE6C52A}_5.png&quot;/&gt;&lt;left val=&quot;727&quot;/&gt;&lt;top val=&quot;691&quot;/&gt;&lt;width val=&quot;226&quot;/&gt;&lt;height val=&quot;40&quot;/&gt;&lt;hasText val=&quot;1&quot;/&gt;&lt;/Image&gt;&lt;/ThreeDShape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VBAATG~3\AppData\Local\Temp\1\~Ca3F4A\data\asimages\{43AE8181-22AA-4563-9964-02443481032E}_22.png&quot;/&gt;&lt;left val=&quot;0&quot;/&gt;&lt;top val=&quot;0&quot;/&gt;&lt;width val=&quot;961&quot;/&gt;&lt;height val=&quot;113&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VBAATG~3\AppData\Local\Temp\1\~Ca3F4A\data\asimages\{4B7422FC-FEE1-4BD0-BEEE-CE5E56D211B1}_22.png&quot;/&gt;&lt;left val=&quot;727&quot;/&gt;&lt;top val=&quot;691&quot;/&gt;&lt;width val=&quot;226&quot;/&gt;&lt;height val=&quot;40&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0&quot;/&gt;&lt;lineCharCount val=&quot;1&quot;/&gt;&lt;lineCharCount val=&quot;46&quot;/&gt;&lt;lineCharCount val=&quot;55&quot;/&gt;&lt;lineCharCount val=&quot;48&quot;/&gt;&lt;lineCharCount val=&quot;1&quot;/&gt;&lt;lineCharCount val=&quot;35&quot;/&gt;&lt;lineCharCount val=&quot;1&quot;/&gt;&lt;lineCharCount val=&quot;42&quot;/&gt;&lt;/TableIndex&gt;&lt;/ShapeTextInfo&gt;"/>
  <p:tag name="HTML_SHAPEINFO" val="&lt;ThreeDShapeInfo&gt;&lt;uuid val=&quot;&quot;/&gt;&lt;isInvalidForFieldText val=&quot;0&quot;/&gt;&lt;Image&gt;&lt;filename val=&quot;C:\Users\VBAATG~3\AppData\Local\Temp\1\~Ca3F4A\data\asimages\{717A29FB-2281-43B9-9B90-3D0FFBCEBBF1}_22.png&quot;/&gt;&lt;left val=&quot;23&quot;/&gt;&lt;top val=&quot;114&quot;/&gt;&lt;width val=&quot;921&quot;/&gt;&lt;height val=&quot;587&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HTML_SHAPEINFO" val="&lt;SlideThumbPath val=&quot;Slide36.PNG&quot;/&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hreeDShapeInfo&gt;&lt;uuid val=&quot;&quot;/&gt;&lt;isInvalidForFieldText val=&quot;0&quot;/&gt;&lt;Image&gt;&lt;filename val=&quot;C:\Users\VBAATG~3\AppData\Local\Temp\1\~Ca3F4A\data\asimages\{A1573A89-D657-4E49-AD77-E9DF45B73BBC}_36.png&quot;/&gt;&lt;left val=&quot;0&quot;/&gt;&lt;top val=&quot;0&quot;/&gt;&lt;width val=&quot;961&quot;/&gt;&lt;height val=&quot;113&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5&quot;/&gt;&lt;lineCharCount val=&quot;50&quot;/&gt;&lt;lineCharCount val=&quot;19&quot;/&gt;&lt;lineCharCount val=&quot;1&quot;/&gt;&lt;lineCharCount val=&quot;50&quot;/&gt;&lt;lineCharCount val=&quot;26&quot;/&gt;&lt;lineCharCount val=&quot;1&quot;/&gt;&lt;lineCharCount val=&quot;48&quot;/&gt;&lt;lineCharCount val=&quot;12&quot;/&gt;&lt;/TableIndex&gt;&lt;/ShapeTextInfo&gt;"/>
  <p:tag name="HTML_SHAPEINFO" val="&lt;ThreeDShapeInfo&gt;&lt;uuid val=&quot;&quot;/&gt;&lt;isInvalidForFieldText val=&quot;0&quot;/&gt;&lt;Image&gt;&lt;filename val=&quot;C:\Users\VBAATG~3\AppData\Local\Temp\1\~Ca3F4A\data\asimages\{C974D631-4B6F-49D8-AE41-9F666FC0BE1F}_36.png&quot;/&gt;&lt;left val=&quot;69&quot;/&gt;&lt;top val=&quot;154&quot;/&gt;&lt;width val=&quot;810&quot;/&gt;&lt;height val=&quot;462&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VBAATG~3\AppData\Local\Temp\1\~Ca3F4A\data\asimages\{9EFA003D-4E46-4A23-B6F1-114B8F34717C}_36.png&quot;/&gt;&lt;left val=&quot;727&quot;/&gt;&lt;top val=&quot;691&quot;/&gt;&lt;width val=&quot;226&quot;/&gt;&lt;height val=&quot;40&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HTML_SHAPEINFO" val="&lt;SlideThumbPath val=&quot;Slide37.PNG&quot;/&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VBAATG~3\AppData\Local\Temp\1\~Ca3F4A\data\asimages\{8CF33AF9-A80B-4D5F-AF89-B712C778F1EE}_37.png&quot;/&gt;&lt;left val=&quot;0&quot;/&gt;&lt;top val=&quot;0&quot;/&gt;&lt;width val=&quot;961&quot;/&gt;&lt;height val=&quot;113&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51&quot;/&gt;&lt;lineCharCount val=&quot;50&quot;/&gt;&lt;lineCharCount val=&quot;8&quot;/&gt;&lt;lineCharCount val=&quot;52&quot;/&gt;&lt;lineCharCount val=&quot;52&quot;/&gt;&lt;lineCharCount val=&quot;44&quot;/&gt;&lt;lineCharCount val=&quot;52&quot;/&gt;&lt;lineCharCount val=&quot;11&quot;/&gt;&lt;lineCharCount val=&quot;50&quot;/&gt;&lt;lineCharCount val=&quot;12&quot;/&gt;&lt;lineCharCount val=&quot;52&quot;/&gt;&lt;lineCharCount val=&quot;27&quot;/&gt;&lt;lineCharCount val=&quot;1&quot;/&gt;&lt;/TableIndex&gt;&lt;/ShapeTextInfo&gt;"/>
  <p:tag name="HTML_SHAPEINFO" val="&lt;ThreeDShapeInfo&gt;&lt;uuid val=&quot;&quot;/&gt;&lt;isInvalidForFieldText val=&quot;0&quot;/&gt;&lt;Image&gt;&lt;filename val=&quot;C:\Users\VBAATG~3\AppData\Local\Temp\1\~Ca3F4A\data\asimages\{E37D0AF6-4344-4D7E-A9B4-72B77C171C62}_37.png&quot;/&gt;&lt;left val=&quot;62&quot;/&gt;&lt;top val=&quot;102&quot;/&gt;&lt;width val=&quot;858&quot;/&gt;&lt;height val=&quot;524&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HTML_SHAPEINFO" val="&lt;SlideThumbPath val=&quot;Slide6.PNG&quot;/&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VBAATG~3\AppData\Local\Temp\1\~Ca3F4A\data\asimages\{D9CE441B-0417-4A0F-819E-668AE6B92F57}_37.png&quot;/&gt;&lt;left val=&quot;727&quot;/&gt;&lt;top val=&quot;691&quot;/&gt;&lt;width val=&quot;226&quot;/&gt;&lt;height val=&quot;40&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VBAATG~3\AppData\Local\Temp\1\~Ca3F4A\data\asimages\{6C348FFF-A6D3-4521-B2A1-B7EAC0F6D5E4}_6.png&quot;/&gt;&lt;left val=&quot;0&quot;/&gt;&lt;top val=&quot;0&quot;/&gt;&lt;width val=&quot;961&quot;/&gt;&lt;height val=&quot;11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9&quot;/&gt;&lt;lineCharCount val=&quot;26&quot;/&gt;&lt;lineCharCount val=&quot;1&quot;/&gt;&lt;lineCharCount val=&quot;48&quot;/&gt;&lt;lineCharCount val=&quot;47&quot;/&gt;&lt;lineCharCount val=&quot;46&quot;/&gt;&lt;lineCharCount val=&quot;49&quot;/&gt;&lt;lineCharCount val=&quot;21&quot;/&gt;&lt;lineCharCount val=&quot;1&quot;/&gt;&lt;lineCharCount val=&quot;1&quot;/&gt;&lt;/TableIndex&gt;&lt;/ShapeTextInfo&gt;"/>
  <p:tag name="HTML_SHAPEINFO" val="&lt;ThreeDShapeInfo&gt;&lt;uuid val=&quot;&quot;/&gt;&lt;isInvalidForFieldText val=&quot;0&quot;/&gt;&lt;Image&gt;&lt;filename val=&quot;C:\Users\VBAATG~3\AppData\Local\Temp\1\~Ca3F4A\data\asimages\{48A007C3-DFF3-48DF-9229-25DA3989DB85}_6.png&quot;/&gt;&lt;left val=&quot;37&quot;/&gt;&lt;top val=&quot;115&quot;/&gt;&lt;width val=&quot;875&quot;/&gt;&lt;height val=&quot;48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VBAATG~3\AppData\Local\Temp\1\~Ca3F4A\data\asimages\{F5FCC233-2449-49A0-AC47-F7B847A39C6B}_6.png&quot;/&gt;&lt;left val=&quot;727&quot;/&gt;&lt;top val=&quot;691&quot;/&gt;&lt;width val=&quot;226&quot;/&gt;&lt;height val=&quot;40&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HTML_SHAPEINFO" val="&lt;SlideThumbPath val=&quot;Slide2.PNG&quot;/&gt;"/>
</p:tagLst>
</file>

<file path=ppt/tags/tag20.xml><?xml version="1.0" encoding="utf-8"?>
<p:tagLst xmlns:a="http://schemas.openxmlformats.org/drawingml/2006/main" xmlns:r="http://schemas.openxmlformats.org/officeDocument/2006/relationships" xmlns:p="http://schemas.openxmlformats.org/presentationml/2006/main">
  <p:tag name="HTML_SHAPEINFO" val="&lt;SlideThumbPath val=&quot;Slide7.PNG&quot;/&gt;"/>
</p:tagLst>
</file>

<file path=ppt/tags/tag21.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VBAATG~3\AppData\Local\Temp\1\~Ca3F4A\data\asimages\{42404FBD-3B45-4A45-86F3-2E1572E12E42}_8.png&quot;/&gt;&lt;left val=&quot;0&quot;/&gt;&lt;top val=&quot;0&quot;/&gt;&lt;width val=&quot;961&quot;/&gt;&lt;height val=&quot;113&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VBAATG~3\AppData\Local\Temp\1\~Ca3F4A\data\asimages\{F3C38FBB-E208-4BD2-85FA-80ED8CF255B5}_8.png&quot;/&gt;&lt;left val=&quot;727&quot;/&gt;&lt;top val=&quot;691&quot;/&gt;&lt;width val=&quot;226&quot;/&gt;&lt;height val=&quot;40&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1&quot;/&gt;&lt;lineCharCount val=&quot;1&quot;/&gt;&lt;lineCharCount val=&quot;46&quot;/&gt;&lt;lineCharCount val=&quot;48&quot;/&gt;&lt;lineCharCount val=&quot;9&quot;/&gt;&lt;lineCharCount val=&quot;58&quot;/&gt;&lt;lineCharCount val=&quot;10&quot;/&gt;&lt;lineCharCount val=&quot;1&quot;/&gt;&lt;lineCharCount val=&quot;54&quot;/&gt;&lt;lineCharCount val=&quot;51&quot;/&gt;&lt;lineCharCount val=&quot;1&quot;/&gt;&lt;lineCharCount val=&quot;1&quot;/&gt;&lt;/TableIndex&gt;&lt;/ShapeTextInfo&gt;"/>
  <p:tag name="HTML_SHAPEINFO" val="&lt;ThreeDShapeInfo&gt;&lt;uuid val=&quot;&quot;/&gt;&lt;isInvalidForFieldText val=&quot;0&quot;/&gt;&lt;Image&gt;&lt;filename val=&quot;C:\Users\VBAATG~3\AppData\Local\Temp\1\~Ca3F4A\data\asimages\{54A5727A-9E86-494C-A11D-2C5D51635D9A}_8.png&quot;/&gt;&lt;left val=&quot;23&quot;/&gt;&lt;top val=&quot;117&quot;/&gt;&lt;width val=&quot;907&quot;/&gt;&lt;height val=&quot;481&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VBAATG~3\AppData\Local\Temp\1\~Ca3F4A\data\asimages\{42404FBD-3B45-4A45-86F3-2E1572E12E42}_8.png&quot;/&gt;&lt;left val=&quot;0&quot;/&gt;&lt;top val=&quot;0&quot;/&gt;&lt;width val=&quot;961&quot;/&gt;&lt;height val=&quot;113&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VBAATG~3\AppData\Local\Temp\1\~Ca3F4A\data\asimages\{F3C38FBB-E208-4BD2-85FA-80ED8CF255B5}_8.png&quot;/&gt;&lt;left val=&quot;727&quot;/&gt;&lt;top val=&quot;691&quot;/&gt;&lt;width val=&quot;226&quot;/&gt;&lt;height val=&quot;40&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1&quot;/&gt;&lt;lineCharCount val=&quot;1&quot;/&gt;&lt;lineCharCount val=&quot;46&quot;/&gt;&lt;lineCharCount val=&quot;48&quot;/&gt;&lt;lineCharCount val=&quot;9&quot;/&gt;&lt;lineCharCount val=&quot;58&quot;/&gt;&lt;lineCharCount val=&quot;10&quot;/&gt;&lt;lineCharCount val=&quot;1&quot;/&gt;&lt;lineCharCount val=&quot;54&quot;/&gt;&lt;lineCharCount val=&quot;51&quot;/&gt;&lt;lineCharCount val=&quot;1&quot;/&gt;&lt;lineCharCount val=&quot;1&quot;/&gt;&lt;/TableIndex&gt;&lt;/ShapeTextInfo&gt;"/>
  <p:tag name="HTML_SHAPEINFO" val="&lt;ThreeDShapeInfo&gt;&lt;uuid val=&quot;&quot;/&gt;&lt;isInvalidForFieldText val=&quot;0&quot;/&gt;&lt;Image&gt;&lt;filename val=&quot;C:\Users\VBAATG~3\AppData\Local\Temp\1\~Ca3F4A\data\asimages\{54A5727A-9E86-494C-A11D-2C5D51635D9A}_8.png&quot;/&gt;&lt;left val=&quot;23&quot;/&gt;&lt;top val=&quot;117&quot;/&gt;&lt;width val=&quot;907&quot;/&gt;&lt;height val=&quot;481&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sers\VBAATG~3\AppData\Local\Temp\1\~Ca3F4A\data\asimages\{E1C25A89-0333-4582-B34C-D0590CF19885}_2.png&quot;/&gt;&lt;left val=&quot;0&quot;/&gt;&lt;top val=&quot;0&quot;/&gt;&lt;width val=&quot;961&quot;/&gt;&lt;height val=&quot;113&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VBAATG~3\AppData\Local\Temp\1\~Ca3F4A\data\asimages\{42404FBD-3B45-4A45-86F3-2E1572E12E42}_8.png&quot;/&gt;&lt;left val=&quot;0&quot;/&gt;&lt;top val=&quot;0&quot;/&gt;&lt;width val=&quot;961&quot;/&gt;&lt;height val=&quot;113&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VBAATG~3\AppData\Local\Temp\1\~Ca3F4A\data\asimages\{F3C38FBB-E208-4BD2-85FA-80ED8CF255B5}_8.png&quot;/&gt;&lt;left val=&quot;727&quot;/&gt;&lt;top val=&quot;691&quot;/&gt;&lt;width val=&quot;226&quot;/&gt;&lt;height val=&quot;40&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1&quot;/&gt;&lt;lineCharCount val=&quot;1&quot;/&gt;&lt;lineCharCount val=&quot;46&quot;/&gt;&lt;lineCharCount val=&quot;48&quot;/&gt;&lt;lineCharCount val=&quot;9&quot;/&gt;&lt;lineCharCount val=&quot;58&quot;/&gt;&lt;lineCharCount val=&quot;10&quot;/&gt;&lt;lineCharCount val=&quot;1&quot;/&gt;&lt;lineCharCount val=&quot;54&quot;/&gt;&lt;lineCharCount val=&quot;51&quot;/&gt;&lt;lineCharCount val=&quot;1&quot;/&gt;&lt;lineCharCount val=&quot;1&quot;/&gt;&lt;/TableIndex&gt;&lt;/ShapeTextInfo&gt;"/>
  <p:tag name="HTML_SHAPEINFO" val="&lt;ThreeDShapeInfo&gt;&lt;uuid val=&quot;&quot;/&gt;&lt;isInvalidForFieldText val=&quot;0&quot;/&gt;&lt;Image&gt;&lt;filename val=&quot;C:\Users\VBAATG~3\AppData\Local\Temp\1\~Ca3F4A\data\asimages\{54A5727A-9E86-494C-A11D-2C5D51635D9A}_8.png&quot;/&gt;&lt;left val=&quot;23&quot;/&gt;&lt;top val=&quot;117&quot;/&gt;&lt;width val=&quot;907&quot;/&gt;&lt;height val=&quot;481&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VBAATG~3\AppData\Local\Temp\1\~Ca3F4A\data\asimages\{42404FBD-3B45-4A45-86F3-2E1572E12E42}_8.png&quot;/&gt;&lt;left val=&quot;0&quot;/&gt;&lt;top val=&quot;0&quot;/&gt;&lt;width val=&quot;961&quot;/&gt;&lt;height val=&quot;113&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VBAATG~3\AppData\Local\Temp\1\~Ca3F4A\data\asimages\{F3C38FBB-E208-4BD2-85FA-80ED8CF255B5}_8.png&quot;/&gt;&lt;left val=&quot;727&quot;/&gt;&lt;top val=&quot;691&quot;/&gt;&lt;width val=&quot;226&quot;/&gt;&lt;height val=&quot;40&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1&quot;/&gt;&lt;lineCharCount val=&quot;1&quot;/&gt;&lt;lineCharCount val=&quot;46&quot;/&gt;&lt;lineCharCount val=&quot;48&quot;/&gt;&lt;lineCharCount val=&quot;9&quot;/&gt;&lt;lineCharCount val=&quot;58&quot;/&gt;&lt;lineCharCount val=&quot;10&quot;/&gt;&lt;lineCharCount val=&quot;1&quot;/&gt;&lt;lineCharCount val=&quot;54&quot;/&gt;&lt;lineCharCount val=&quot;51&quot;/&gt;&lt;lineCharCount val=&quot;1&quot;/&gt;&lt;lineCharCount val=&quot;1&quot;/&gt;&lt;/TableIndex&gt;&lt;/ShapeTextInfo&gt;"/>
  <p:tag name="HTML_SHAPEINFO" val="&lt;ThreeDShapeInfo&gt;&lt;uuid val=&quot;&quot;/&gt;&lt;isInvalidForFieldText val=&quot;0&quot;/&gt;&lt;Image&gt;&lt;filename val=&quot;C:\Users\VBAATG~3\AppData\Local\Temp\1\~Ca3F4A\data\asimages\{54A5727A-9E86-494C-A11D-2C5D51635D9A}_8.png&quot;/&gt;&lt;left val=&quot;23&quot;/&gt;&lt;top val=&quot;117&quot;/&gt;&lt;width val=&quot;907&quot;/&gt;&lt;height val=&quot;481&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VBAATG~3\AppData\Local\Temp\1\~Ca3F4A\data\asimages\{42404FBD-3B45-4A45-86F3-2E1572E12E42}_8.png&quot;/&gt;&lt;left val=&quot;0&quot;/&gt;&lt;top val=&quot;0&quot;/&gt;&lt;width val=&quot;961&quot;/&gt;&lt;height val=&quot;113&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VBAATG~3\AppData\Local\Temp\1\~Ca3F4A\data\asimages\{F3C38FBB-E208-4BD2-85FA-80ED8CF255B5}_8.png&quot;/&gt;&lt;left val=&quot;727&quot;/&gt;&lt;top val=&quot;691&quot;/&gt;&lt;width val=&quot;226&quot;/&gt;&lt;height val=&quot;40&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VBAATG~3\AppData\Local\Temp\1\~Ca3F4A\data\asimages\{02C4459B-510F-4200-8482-3FC0FABAD5C8}_2.png&quot;/&gt;&lt;left val=&quot;727&quot;/&gt;&lt;top val=&quot;691&quot;/&gt;&lt;width val=&quot;226&quot;/&gt;&lt;height val=&quot;40&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1&quot;/&gt;&lt;lineCharCount val=&quot;1&quot;/&gt;&lt;lineCharCount val=&quot;46&quot;/&gt;&lt;lineCharCount val=&quot;48&quot;/&gt;&lt;lineCharCount val=&quot;9&quot;/&gt;&lt;lineCharCount val=&quot;58&quot;/&gt;&lt;lineCharCount val=&quot;10&quot;/&gt;&lt;lineCharCount val=&quot;1&quot;/&gt;&lt;lineCharCount val=&quot;54&quot;/&gt;&lt;lineCharCount val=&quot;51&quot;/&gt;&lt;lineCharCount val=&quot;1&quot;/&gt;&lt;lineCharCount val=&quot;1&quot;/&gt;&lt;/TableIndex&gt;&lt;/ShapeTextInfo&gt;"/>
  <p:tag name="HTML_SHAPEINFO" val="&lt;ThreeDShapeInfo&gt;&lt;uuid val=&quot;&quot;/&gt;&lt;isInvalidForFieldText val=&quot;0&quot;/&gt;&lt;Image&gt;&lt;filename val=&quot;C:\Users\VBAATG~3\AppData\Local\Temp\1\~Ca3F4A\data\asimages\{54A5727A-9E86-494C-A11D-2C5D51635D9A}_8.png&quot;/&gt;&lt;left val=&quot;23&quot;/&gt;&lt;top val=&quot;117&quot;/&gt;&lt;width val=&quot;907&quot;/&gt;&lt;height val=&quot;481&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VBAATG~3\AppData\Local\Temp\1\~Ca3F4A\data\asimages\{42404FBD-3B45-4A45-86F3-2E1572E12E42}_8.png&quot;/&gt;&lt;left val=&quot;0&quot;/&gt;&lt;top val=&quot;0&quot;/&gt;&lt;width val=&quot;961&quot;/&gt;&lt;height val=&quot;113&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VBAATG~3\AppData\Local\Temp\1\~Ca3F4A\data\asimages\{F3C38FBB-E208-4BD2-85FA-80ED8CF255B5}_8.png&quot;/&gt;&lt;left val=&quot;727&quot;/&gt;&lt;top val=&quot;691&quot;/&gt;&lt;width val=&quot;226&quot;/&gt;&lt;height val=&quot;40&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1&quot;/&gt;&lt;lineCharCount val=&quot;1&quot;/&gt;&lt;lineCharCount val=&quot;46&quot;/&gt;&lt;lineCharCount val=&quot;48&quot;/&gt;&lt;lineCharCount val=&quot;9&quot;/&gt;&lt;lineCharCount val=&quot;58&quot;/&gt;&lt;lineCharCount val=&quot;10&quot;/&gt;&lt;lineCharCount val=&quot;1&quot;/&gt;&lt;lineCharCount val=&quot;54&quot;/&gt;&lt;lineCharCount val=&quot;51&quot;/&gt;&lt;lineCharCount val=&quot;1&quot;/&gt;&lt;lineCharCount val=&quot;1&quot;/&gt;&lt;/TableIndex&gt;&lt;/ShapeTextInfo&gt;"/>
  <p:tag name="HTML_SHAPEINFO" val="&lt;ThreeDShapeInfo&gt;&lt;uuid val=&quot;&quot;/&gt;&lt;isInvalidForFieldText val=&quot;0&quot;/&gt;&lt;Image&gt;&lt;filename val=&quot;C:\Users\VBAATG~3\AppData\Local\Temp\1\~Ca3F4A\data\asimages\{54A5727A-9E86-494C-A11D-2C5D51635D9A}_8.png&quot;/&gt;&lt;left val=&quot;23&quot;/&gt;&lt;top val=&quot;117&quot;/&gt;&lt;width val=&quot;907&quot;/&gt;&lt;height val=&quot;481&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HTML_SHAPEINFO" val="&lt;SlideThumbPath val=&quot;Slide9.PNG&quot;/&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VBAATG~3\AppData\Local\Temp\1\~Ca3F4A\data\asimages\{3D26DA1A-2524-447F-858F-4ED49334A6C7}_9.png&quot;/&gt;&lt;left val=&quot;0&quot;/&gt;&lt;top val=&quot;0&quot;/&gt;&lt;width val=&quot;961&quot;/&gt;&lt;height val=&quot;113&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VBAATG~3\AppData\Local\Temp\1\~Ca3F4A\data\asimages\{F8D3F2A8-719F-4325-ABD3-F79E9D581362}_9.png&quot;/&gt;&lt;left val=&quot;727&quot;/&gt;&lt;top val=&quot;691&quot;/&gt;&lt;width val=&quot;226&quot;/&gt;&lt;height val=&quot;40&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0&quot;/&gt;&lt;/TableIndex&gt;&lt;/ShapeTextInfo&gt;"/>
  <p:tag name="HTML_SHAPEINFO" val="&lt;ThreeDShapeInfo&gt;&lt;uuid val=&quot;&quot;/&gt;&lt;isInvalidForFieldText val=&quot;0&quot;/&gt;&lt;Image&gt;&lt;filename val=&quot;C:\Users\VBAATG~3\AppData\Local\Temp\1\~Ca3F4A\data\asimages\{A9EB598D-0632-4A0A-9EB6-007C5D4B8731}_9.png&quot;/&gt;&lt;left val=&quot;5&quot;/&gt;&lt;top val=&quot;690&quot;/&gt;&lt;width val=&quot;451&quot;/&gt;&lt;height val=&quot;40&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5&quot;/&gt;&lt;lineCharCount val=&quot;24&quot;/&gt;&lt;lineCharCount val=&quot;1&quot;/&gt;&lt;lineCharCount val=&quot;57&quot;/&gt;&lt;lineCharCount val=&quot;55&quot;/&gt;&lt;lineCharCount val=&quot;26&quot;/&gt;&lt;lineCharCount val=&quot;1&quot;/&gt;&lt;lineCharCount val=&quot;63&quot;/&gt;&lt;lineCharCount val=&quot;35&quot;/&gt;&lt;/TableIndex&gt;&lt;/ShapeTextInfo&gt;"/>
  <p:tag name="HTML_SHAPEINFO" val="&lt;ThreeDShapeInfo&gt;&lt;uuid val=&quot;&quot;/&gt;&lt;isInvalidForFieldText val=&quot;0&quot;/&gt;&lt;Image&gt;&lt;filename val=&quot;C:\Users\VBAATG~3\AppData\Local\Temp\1\~Ca3F4A\data\asimages\{AF9E716D-A929-465E-AFEF-3C58E3E179C4}_9.png&quot;/&gt;&lt;left val=&quot;23&quot;/&gt;&lt;top val=&quot;117&quot;/&gt;&lt;width val=&quot;916&quot;/&gt;&lt;height val=&quot;481&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quot;/&gt;&lt;lineCharCount val=&quot;1&quot;/&gt;&lt;lineCharCount val=&quot;1&quot;/&gt;&lt;lineCharCount val=&quot;1&quot;/&gt;&lt;lineCharCount val=&quot;1&quot;/&gt;&lt;/TableIndex&gt;&lt;/ShapeTextInfo&gt;"/>
  <p:tag name="HTML_SHAPEINFO" val="&lt;ThreeDShapeInfo&gt;&lt;uuid val=&quot;&quot;/&gt;&lt;isInvalidForFieldText val=&quot;0&quot;/&gt;&lt;Image&gt;&lt;filename val=&quot;C:\Users\VBAATG~3\AppData\Local\Temp\1\~Ca3F4A\data\asimages\{F4718654-0092-4308-A611-1ECE31DEAC92}_2.png&quot;/&gt;&lt;left val=&quot;37&quot;/&gt;&lt;top val=&quot;117&quot;/&gt;&lt;width val=&quot;875&quot;/&gt;&lt;height val=&quot;248&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HTML_SHAPEINFO" val="&lt;SlideThumbPath val=&quot;Slide10.PNG&quot;/&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VBAATG~3\AppData\Local\Temp\1\~Ca3F4A\data\asimages\{B993BEF5-3A71-452F-A4AB-CA1F102C76A3}_10.png&quot;/&gt;&lt;left val=&quot;0&quot;/&gt;&lt;top val=&quot;0&quot;/&gt;&lt;width val=&quot;961&quot;/&gt;&lt;height val=&quot;113&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VBAATG~3\AppData\Local\Temp\1\~Ca3F4A\data\asimages\{AA21529B-7D29-4340-A20C-89DDAFE349F9}_10.png&quot;/&gt;&lt;left val=&quot;727&quot;/&gt;&lt;top val=&quot;691&quot;/&gt;&lt;width val=&quot;226&quot;/&gt;&lt;height val=&quot;40&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0&quot;/&gt;&lt;/TableIndex&gt;&lt;/ShapeTextInfo&gt;"/>
  <p:tag name="HTML_SHAPEINFO" val="&lt;ThreeDShapeInfo&gt;&lt;uuid val=&quot;&quot;/&gt;&lt;isInvalidForFieldText val=&quot;0&quot;/&gt;&lt;Image&gt;&lt;filename val=&quot;C:\Users\VBAATG~3\AppData\Local\Temp\1\~Ca3F4A\data\asimages\{77847135-34EC-4ADB-A8B9-9A49555CF325}_10.png&quot;/&gt;&lt;left val=&quot;5&quot;/&gt;&lt;top val=&quot;690&quot;/&gt;&lt;width val=&quot;451&quot;/&gt;&lt;height val=&quot;40&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2&quot;/&gt;&lt;lineCharCount val=&quot;1&quot;/&gt;&lt;lineCharCount val=&quot;54&quot;/&gt;&lt;lineCharCount val=&quot;33&quot;/&gt;&lt;lineCharCount val=&quot;1&quot;/&gt;&lt;lineCharCount val=&quot;56&quot;/&gt;&lt;lineCharCount val=&quot;18&quot;/&gt;&lt;/TableIndex&gt;&lt;/ShapeTextInfo&gt;"/>
  <p:tag name="HTML_SHAPEINFO" val="&lt;ThreeDShapeInfo&gt;&lt;uuid val=&quot;&quot;/&gt;&lt;isInvalidForFieldText val=&quot;0&quot;/&gt;&lt;Image&gt;&lt;filename val=&quot;C:\Users\VBAATG~3\AppData\Local\Temp\1\~Ca3F4A\data\asimages\{566B26E6-C92B-48F4-8EF9-E14BCCB18171}_10.png&quot;/&gt;&lt;left val=&quot;29&quot;/&gt;&lt;top val=&quot;117&quot;/&gt;&lt;width val=&quot;899&quot;/&gt;&lt;height val=&quot;481&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HTML_SHAPEINFO" val="&lt;SlideThumbPath val=&quot;Slide10.PNG&quot;/&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VBAATG~3\AppData\Local\Temp\1\~Ca3F4A\data\asimages\{B993BEF5-3A71-452F-A4AB-CA1F102C76A3}_10.png&quot;/&gt;&lt;left val=&quot;0&quot;/&gt;&lt;top val=&quot;0&quot;/&gt;&lt;width val=&quot;961&quot;/&gt;&lt;height val=&quot;113&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VBAATG~3\AppData\Local\Temp\1\~Ca3F4A\data\asimages\{AA21529B-7D29-4340-A20C-89DDAFE349F9}_10.png&quot;/&gt;&lt;left val=&quot;727&quot;/&gt;&lt;top val=&quot;691&quot;/&gt;&lt;width val=&quot;226&quot;/&gt;&lt;height val=&quot;40&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0&quot;/&gt;&lt;/TableIndex&gt;&lt;/ShapeTextInfo&gt;"/>
  <p:tag name="HTML_SHAPEINFO" val="&lt;ThreeDShapeInfo&gt;&lt;uuid val=&quot;&quot;/&gt;&lt;isInvalidForFieldText val=&quot;0&quot;/&gt;&lt;Image&gt;&lt;filename val=&quot;C:\Users\VBAATG~3\AppData\Local\Temp\1\~Ca3F4A\data\asimages\{77847135-34EC-4ADB-A8B9-9A49555CF325}_10.png&quot;/&gt;&lt;left val=&quot;5&quot;/&gt;&lt;top val=&quot;690&quot;/&gt;&lt;width val=&quot;451&quot;/&gt;&lt;height val=&quot;40&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2&quot;/&gt;&lt;lineCharCount val=&quot;1&quot;/&gt;&lt;lineCharCount val=&quot;54&quot;/&gt;&lt;lineCharCount val=&quot;33&quot;/&gt;&lt;lineCharCount val=&quot;1&quot;/&gt;&lt;lineCharCount val=&quot;56&quot;/&gt;&lt;lineCharCount val=&quot;18&quot;/&gt;&lt;/TableIndex&gt;&lt;/ShapeTextInfo&gt;"/>
  <p:tag name="HTML_SHAPEINFO" val="&lt;ThreeDShapeInfo&gt;&lt;uuid val=&quot;&quot;/&gt;&lt;isInvalidForFieldText val=&quot;0&quot;/&gt;&lt;Image&gt;&lt;filename val=&quot;C:\Users\VBAATG~3\AppData\Local\Temp\1\~Ca3F4A\data\asimages\{566B26E6-C92B-48F4-8EF9-E14BCCB18171}_10.png&quot;/&gt;&lt;left val=&quot;29&quot;/&gt;&lt;top val=&quot;117&quot;/&gt;&lt;width val=&quot;899&quot;/&gt;&lt;height val=&quot;481&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HTML_SHAPEINFO" val="&lt;SlideThumbPath val=&quot;Slide3.PNG&quot;/&gt;"/>
</p:tagLst>
</file>

<file path=ppt/tags/tag60.xml><?xml version="1.0" encoding="utf-8"?>
<p:tagLst xmlns:a="http://schemas.openxmlformats.org/drawingml/2006/main" xmlns:r="http://schemas.openxmlformats.org/officeDocument/2006/relationships" xmlns:p="http://schemas.openxmlformats.org/presentationml/2006/main">
  <p:tag name="HTML_SHAPEINFO" val="&lt;SlideThumbPath val=&quot;Slide10.PNG&quot;/&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VBAATG~3\AppData\Local\Temp\1\~Ca3F4A\data\asimages\{B993BEF5-3A71-452F-A4AB-CA1F102C76A3}_10.png&quot;/&gt;&lt;left val=&quot;0&quot;/&gt;&lt;top val=&quot;0&quot;/&gt;&lt;width val=&quot;961&quot;/&gt;&lt;height val=&quot;113&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VBAATG~3\AppData\Local\Temp\1\~Ca3F4A\data\asimages\{AA21529B-7D29-4340-A20C-89DDAFE349F9}_10.png&quot;/&gt;&lt;left val=&quot;727&quot;/&gt;&lt;top val=&quot;691&quot;/&gt;&lt;width val=&quot;226&quot;/&gt;&lt;height val=&quot;40&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0&quot;/&gt;&lt;/TableIndex&gt;&lt;/ShapeTextInfo&gt;"/>
  <p:tag name="HTML_SHAPEINFO" val="&lt;ThreeDShapeInfo&gt;&lt;uuid val=&quot;&quot;/&gt;&lt;isInvalidForFieldText val=&quot;0&quot;/&gt;&lt;Image&gt;&lt;filename val=&quot;C:\Users\VBAATG~3\AppData\Local\Temp\1\~Ca3F4A\data\asimages\{77847135-34EC-4ADB-A8B9-9A49555CF325}_10.png&quot;/&gt;&lt;left val=&quot;5&quot;/&gt;&lt;top val=&quot;690&quot;/&gt;&lt;width val=&quot;451&quot;/&gt;&lt;height val=&quot;40&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2&quot;/&gt;&lt;lineCharCount val=&quot;1&quot;/&gt;&lt;lineCharCount val=&quot;54&quot;/&gt;&lt;lineCharCount val=&quot;33&quot;/&gt;&lt;lineCharCount val=&quot;1&quot;/&gt;&lt;lineCharCount val=&quot;56&quot;/&gt;&lt;lineCharCount val=&quot;18&quot;/&gt;&lt;/TableIndex&gt;&lt;/ShapeTextInfo&gt;"/>
  <p:tag name="HTML_SHAPEINFO" val="&lt;ThreeDShapeInfo&gt;&lt;uuid val=&quot;&quot;/&gt;&lt;isInvalidForFieldText val=&quot;0&quot;/&gt;&lt;Image&gt;&lt;filename val=&quot;C:\Users\VBAATG~3\AppData\Local\Temp\1\~Ca3F4A\data\asimages\{566B26E6-C92B-48F4-8EF9-E14BCCB18171}_10.png&quot;/&gt;&lt;left val=&quot;29&quot;/&gt;&lt;top val=&quot;117&quot;/&gt;&lt;width val=&quot;899&quot;/&gt;&lt;height val=&quot;481&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HTML_SHAPEINFO" val="&lt;SlideThumbPath val=&quot;Slide11.PNG&quot;/&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VBAATG~3\AppData\Local\Temp\1\~Ca3F4A\data\asimages\{941E7847-381B-4E85-897B-AD6D2E766508}_11.png&quot;/&gt;&lt;left val=&quot;0&quot;/&gt;&lt;top val=&quot;0&quot;/&gt;&lt;width val=&quot;961&quot;/&gt;&lt;height val=&quot;113&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VBAATG~3\AppData\Local\Temp\1\~Ca3F4A\data\asimages\{53FC8166-7D11-474D-BECE-67B38C0DA8AB}_11.png&quot;/&gt;&lt;left val=&quot;727&quot;/&gt;&lt;top val=&quot;691&quot;/&gt;&lt;width val=&quot;226&quot;/&gt;&lt;height val=&quot;40&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7&quot;/&gt;&lt;lineCharCount val=&quot;1&quot;/&gt;&lt;lineCharCount val=&quot;57&quot;/&gt;&lt;lineCharCount val=&quot;56&quot;/&gt;&lt;lineCharCount val=&quot;36&quot;/&gt;&lt;lineCharCount val=&quot;1&quot;/&gt;&lt;lineCharCount val=&quot;50&quot;/&gt;&lt;lineCharCount val=&quot;55&quot;/&gt;&lt;/TableIndex&gt;&lt;/ShapeTextInfo&gt;"/>
  <p:tag name="HTML_SHAPEINFO" val="&lt;ThreeDShapeInfo&gt;&lt;uuid val=&quot;&quot;/&gt;&lt;isInvalidForFieldText val=&quot;0&quot;/&gt;&lt;Image&gt;&lt;filename val=&quot;C:\Users\VBAATG~3\AppData\Local\Temp\1\~Ca3F4A\data\asimages\{A5E0C4A6-EE95-45D4-8E63-1403192B7078}_11.png&quot;/&gt;&lt;left val=&quot;23&quot;/&gt;&lt;top val=&quot;117&quot;/&gt;&lt;width val=&quot;905&quot;/&gt;&lt;height val=&quot;481&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HTML_SHAPEINFO" val="&lt;SlideThumbPath val=&quot;Slide11.PNG&quot;/&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VBAATG~3\AppData\Local\Temp\1\~Ca3F4A\data\asimages\{97E1B55E-C2B9-43BD-81D0-6F519AFDAD4C}_3.png&quot;/&gt;&lt;left val=&quot;0&quot;/&gt;&lt;top val=&quot;0&quot;/&gt;&lt;width val=&quot;961&quot;/&gt;&lt;height val=&quot;113&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VBAATG~3\AppData\Local\Temp\1\~Ca3F4A\data\asimages\{941E7847-381B-4E85-897B-AD6D2E766508}_11.png&quot;/&gt;&lt;left val=&quot;0&quot;/&gt;&lt;top val=&quot;0&quot;/&gt;&lt;width val=&quot;961&quot;/&gt;&lt;height val=&quot;113&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VBAATG~3\AppData\Local\Temp\1\~Ca3F4A\data\asimages\{53FC8166-7D11-474D-BECE-67B38C0DA8AB}_11.png&quot;/&gt;&lt;left val=&quot;727&quot;/&gt;&lt;top val=&quot;691&quot;/&gt;&lt;width val=&quot;226&quot;/&gt;&lt;height val=&quot;40&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7&quot;/&gt;&lt;lineCharCount val=&quot;1&quot;/&gt;&lt;lineCharCount val=&quot;57&quot;/&gt;&lt;lineCharCount val=&quot;56&quot;/&gt;&lt;lineCharCount val=&quot;36&quot;/&gt;&lt;lineCharCount val=&quot;1&quot;/&gt;&lt;lineCharCount val=&quot;50&quot;/&gt;&lt;lineCharCount val=&quot;55&quot;/&gt;&lt;/TableIndex&gt;&lt;/ShapeTextInfo&gt;"/>
  <p:tag name="HTML_SHAPEINFO" val="&lt;ThreeDShapeInfo&gt;&lt;uuid val=&quot;&quot;/&gt;&lt;isInvalidForFieldText val=&quot;0&quot;/&gt;&lt;Image&gt;&lt;filename val=&quot;C:\Users\VBAATG~3\AppData\Local\Temp\1\~Ca3F4A\data\asimages\{A5E0C4A6-EE95-45D4-8E63-1403192B7078}_11.png&quot;/&gt;&lt;left val=&quot;23&quot;/&gt;&lt;top val=&quot;117&quot;/&gt;&lt;width val=&quot;905&quot;/&gt;&lt;height val=&quot;481&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HTML_SHAPEINFO" val="&lt;SlideThumbPath val=&quot;Slide11.PNG&quot;/&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VBAATG~3\AppData\Local\Temp\1\~Ca3F4A\data\asimages\{941E7847-381B-4E85-897B-AD6D2E766508}_11.png&quot;/&gt;&lt;left val=&quot;0&quot;/&gt;&lt;top val=&quot;0&quot;/&gt;&lt;width val=&quot;961&quot;/&gt;&lt;height val=&quot;113&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VBAATG~3\AppData\Local\Temp\1\~Ca3F4A\data\asimages\{53FC8166-7D11-474D-BECE-67B38C0DA8AB}_11.png&quot;/&gt;&lt;left val=&quot;727&quot;/&gt;&lt;top val=&quot;691&quot;/&gt;&lt;width val=&quot;226&quot;/&gt;&lt;height val=&quot;40&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7&quot;/&gt;&lt;lineCharCount val=&quot;1&quot;/&gt;&lt;lineCharCount val=&quot;57&quot;/&gt;&lt;lineCharCount val=&quot;56&quot;/&gt;&lt;lineCharCount val=&quot;36&quot;/&gt;&lt;lineCharCount val=&quot;1&quot;/&gt;&lt;lineCharCount val=&quot;50&quot;/&gt;&lt;lineCharCount val=&quot;55&quot;/&gt;&lt;/TableIndex&gt;&lt;/ShapeTextInfo&gt;"/>
  <p:tag name="HTML_SHAPEINFO" val="&lt;ThreeDShapeInfo&gt;&lt;uuid val=&quot;&quot;/&gt;&lt;isInvalidForFieldText val=&quot;0&quot;/&gt;&lt;Image&gt;&lt;filename val=&quot;C:\Users\VBAATG~3\AppData\Local\Temp\1\~Ca3F4A\data\asimages\{A5E0C4A6-EE95-45D4-8E63-1403192B7078}_11.png&quot;/&gt;&lt;left val=&quot;23&quot;/&gt;&lt;top val=&quot;117&quot;/&gt;&lt;width val=&quot;905&quot;/&gt;&lt;height val=&quot;481&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HTML_SHAPEINFO" val="&lt;SlideThumbPath val=&quot;Slide11.PNG&quot;/&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VBAATG~3\AppData\Local\Temp\1\~Ca3F4A\data\asimages\{941E7847-381B-4E85-897B-AD6D2E766508}_11.png&quot;/&gt;&lt;left val=&quot;0&quot;/&gt;&lt;top val=&quot;0&quot;/&gt;&lt;width val=&quot;961&quot;/&gt;&lt;height val=&quot;113&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VBAATG~3\AppData\Local\Temp\1\~Ca3F4A\data\asimages\{53FC8166-7D11-474D-BECE-67B38C0DA8AB}_11.png&quot;/&gt;&lt;left val=&quot;727&quot;/&gt;&lt;top val=&quot;691&quot;/&gt;&lt;width val=&quot;226&quot;/&gt;&lt;height val=&quot;40&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1&quot;/&gt;&lt;lineCharCount val=&quot;1&quot;/&gt;&lt;lineCharCount val=&quot;32&quot;/&gt;&lt;lineCharCount val=&quot;1&quot;/&gt;&lt;lineCharCount val=&quot;50&quot;/&gt;&lt;/TableIndex&gt;&lt;/ShapeTextInfo&gt;"/>
  <p:tag name="HTML_SHAPEINFO" val="&lt;ThreeDShapeInfo&gt;&lt;uuid val=&quot;&quot;/&gt;&lt;isInvalidForFieldText val=&quot;0&quot;/&gt;&lt;Image&gt;&lt;filename val=&quot;C:\Users\VBAATG~3\AppData\Local\Temp\1\~Ca3F4A\data\asimages\{BECEE2CF-0F96-4DF2-A72C-115B0F6EB8FE}_3.png&quot;/&gt;&lt;left val=&quot;13&quot;/&gt;&lt;top val=&quot;117&quot;/&gt;&lt;width val=&quot;923&quot;/&gt;&lt;height val=&quot;481&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7&quot;/&gt;&lt;lineCharCount val=&quot;1&quot;/&gt;&lt;lineCharCount val=&quot;57&quot;/&gt;&lt;lineCharCount val=&quot;56&quot;/&gt;&lt;lineCharCount val=&quot;36&quot;/&gt;&lt;lineCharCount val=&quot;1&quot;/&gt;&lt;lineCharCount val=&quot;50&quot;/&gt;&lt;lineCharCount val=&quot;55&quot;/&gt;&lt;/TableIndex&gt;&lt;/ShapeTextInfo&gt;"/>
  <p:tag name="HTML_SHAPEINFO" val="&lt;ThreeDShapeInfo&gt;&lt;uuid val=&quot;&quot;/&gt;&lt;isInvalidForFieldText val=&quot;0&quot;/&gt;&lt;Image&gt;&lt;filename val=&quot;C:\Users\VBAATG~3\AppData\Local\Temp\1\~Ca3F4A\data\asimages\{A5E0C4A6-EE95-45D4-8E63-1403192B7078}_11.png&quot;/&gt;&lt;left val=&quot;23&quot;/&gt;&lt;top val=&quot;117&quot;/&gt;&lt;width val=&quot;905&quot;/&gt;&lt;height val=&quot;481&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HTML_SHAPEINFO" val="&lt;SlideThumbPath val=&quot;Slide11.PNG&quot;/&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VBAATG~3\AppData\Local\Temp\1\~Ca3F4A\data\asimages\{941E7847-381B-4E85-897B-AD6D2E766508}_11.png&quot;/&gt;&lt;left val=&quot;0&quot;/&gt;&lt;top val=&quot;0&quot;/&gt;&lt;width val=&quot;961&quot;/&gt;&lt;height val=&quot;113&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VBAATG~3\AppData\Local\Temp\1\~Ca3F4A\data\asimages\{53FC8166-7D11-474D-BECE-67B38C0DA8AB}_11.png&quot;/&gt;&lt;left val=&quot;727&quot;/&gt;&lt;top val=&quot;691&quot;/&gt;&lt;width val=&quot;226&quot;/&gt;&lt;height val=&quot;40&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7&quot;/&gt;&lt;lineCharCount val=&quot;1&quot;/&gt;&lt;lineCharCount val=&quot;57&quot;/&gt;&lt;lineCharCount val=&quot;56&quot;/&gt;&lt;lineCharCount val=&quot;36&quot;/&gt;&lt;lineCharCount val=&quot;1&quot;/&gt;&lt;lineCharCount val=&quot;50&quot;/&gt;&lt;lineCharCount val=&quot;55&quot;/&gt;&lt;/TableIndex&gt;&lt;/ShapeTextInfo&gt;"/>
  <p:tag name="HTML_SHAPEINFO" val="&lt;ThreeDShapeInfo&gt;&lt;uuid val=&quot;&quot;/&gt;&lt;isInvalidForFieldText val=&quot;0&quot;/&gt;&lt;Image&gt;&lt;filename val=&quot;C:\Users\VBAATG~3\AppData\Local\Temp\1\~Ca3F4A\data\asimages\{A5E0C4A6-EE95-45D4-8E63-1403192B7078}_11.png&quot;/&gt;&lt;left val=&quot;23&quot;/&gt;&lt;top val=&quot;117&quot;/&gt;&lt;width val=&quot;905&quot;/&gt;&lt;height val=&quot;481&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HTML_SHAPEINFO" val="&lt;SlideThumbPath val=&quot;Slide11.PNG&quot;/&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VBAATG~3\AppData\Local\Temp\1\~Ca3F4A\data\asimages\{941E7847-381B-4E85-897B-AD6D2E766508}_11.png&quot;/&gt;&lt;left val=&quot;0&quot;/&gt;&lt;top val=&quot;0&quot;/&gt;&lt;width val=&quot;961&quot;/&gt;&lt;height val=&quot;113&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VBAATG~3\AppData\Local\Temp\1\~Ca3F4A\data\asimages\{53FC8166-7D11-474D-BECE-67B38C0DA8AB}_11.png&quot;/&gt;&lt;left val=&quot;727&quot;/&gt;&lt;top val=&quot;691&quot;/&gt;&lt;width val=&quot;226&quot;/&gt;&lt;height val=&quot;40&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7&quot;/&gt;&lt;lineCharCount val=&quot;1&quot;/&gt;&lt;lineCharCount val=&quot;57&quot;/&gt;&lt;lineCharCount val=&quot;56&quot;/&gt;&lt;lineCharCount val=&quot;36&quot;/&gt;&lt;lineCharCount val=&quot;1&quot;/&gt;&lt;lineCharCount val=&quot;50&quot;/&gt;&lt;lineCharCount val=&quot;55&quot;/&gt;&lt;/TableIndex&gt;&lt;/ShapeTextInfo&gt;"/>
  <p:tag name="HTML_SHAPEINFO" val="&lt;ThreeDShapeInfo&gt;&lt;uuid val=&quot;&quot;/&gt;&lt;isInvalidForFieldText val=&quot;0&quot;/&gt;&lt;Image&gt;&lt;filename val=&quot;C:\Users\VBAATG~3\AppData\Local\Temp\1\~Ca3F4A\data\asimages\{A5E0C4A6-EE95-45D4-8E63-1403192B7078}_11.png&quot;/&gt;&lt;left val=&quot;23&quot;/&gt;&lt;top val=&quot;117&quot;/&gt;&lt;width val=&quot;905&quot;/&gt;&lt;height val=&quot;481&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HTML_SHAPEINFO" val="&lt;SlideThumbPath val=&quot;Slide11.PNG&quot;/&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VBAATG~3\AppData\Local\Temp\1\~Ca3F4A\data\asimages\{1E28D211-4FD1-4592-8028-C1661413254E}_3.png&quot;/&gt;&lt;left val=&quot;727&quot;/&gt;&lt;top val=&quot;691&quot;/&gt;&lt;width val=&quot;226&quot;/&gt;&lt;height val=&quot;40&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VBAATG~3\AppData\Local\Temp\1\~Ca3F4A\data\asimages\{941E7847-381B-4E85-897B-AD6D2E766508}_11.png&quot;/&gt;&lt;left val=&quot;0&quot;/&gt;&lt;top val=&quot;0&quot;/&gt;&lt;width val=&quot;961&quot;/&gt;&lt;height val=&quot;113&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VBAATG~3\AppData\Local\Temp\1\~Ca3F4A\data\asimages\{53FC8166-7D11-474D-BECE-67B38C0DA8AB}_11.png&quot;/&gt;&lt;left val=&quot;727&quot;/&gt;&lt;top val=&quot;691&quot;/&gt;&lt;width val=&quot;226&quot;/&gt;&lt;height val=&quot;40&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7&quot;/&gt;&lt;lineCharCount val=&quot;1&quot;/&gt;&lt;lineCharCount val=&quot;57&quot;/&gt;&lt;lineCharCount val=&quot;56&quot;/&gt;&lt;lineCharCount val=&quot;36&quot;/&gt;&lt;lineCharCount val=&quot;1&quot;/&gt;&lt;lineCharCount val=&quot;50&quot;/&gt;&lt;lineCharCount val=&quot;55&quot;/&gt;&lt;/TableIndex&gt;&lt;/ShapeTextInfo&gt;"/>
  <p:tag name="HTML_SHAPEINFO" val="&lt;ThreeDShapeInfo&gt;&lt;uuid val=&quot;&quot;/&gt;&lt;isInvalidForFieldText val=&quot;0&quot;/&gt;&lt;Image&gt;&lt;filename val=&quot;C:\Users\VBAATG~3\AppData\Local\Temp\1\~Ca3F4A\data\asimages\{A5E0C4A6-EE95-45D4-8E63-1403192B7078}_11.png&quot;/&gt;&lt;left val=&quot;23&quot;/&gt;&lt;top val=&quot;117&quot;/&gt;&lt;width val=&quot;905&quot;/&gt;&lt;height val=&quot;481&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HTML_SHAPEINFO" val="&lt;SlideThumbPath val=&quot;Slide11.PNG&quot;/&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VBAATG~3\AppData\Local\Temp\1\~Ca3F4A\data\asimages\{941E7847-381B-4E85-897B-AD6D2E766508}_11.png&quot;/&gt;&lt;left val=&quot;0&quot;/&gt;&lt;top val=&quot;0&quot;/&gt;&lt;width val=&quot;961&quot;/&gt;&lt;height val=&quot;113&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VBAATG~3\AppData\Local\Temp\1\~Ca3F4A\data\asimages\{53FC8166-7D11-474D-BECE-67B38C0DA8AB}_11.png&quot;/&gt;&lt;left val=&quot;727&quot;/&gt;&lt;top val=&quot;691&quot;/&gt;&lt;width val=&quot;226&quot;/&gt;&lt;height val=&quot;40&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7&quot;/&gt;&lt;lineCharCount val=&quot;1&quot;/&gt;&lt;lineCharCount val=&quot;57&quot;/&gt;&lt;lineCharCount val=&quot;56&quot;/&gt;&lt;lineCharCount val=&quot;36&quot;/&gt;&lt;lineCharCount val=&quot;1&quot;/&gt;&lt;lineCharCount val=&quot;50&quot;/&gt;&lt;lineCharCount val=&quot;55&quot;/&gt;&lt;/TableIndex&gt;&lt;/ShapeTextInfo&gt;"/>
  <p:tag name="HTML_SHAPEINFO" val="&lt;ThreeDShapeInfo&gt;&lt;uuid val=&quot;&quot;/&gt;&lt;isInvalidForFieldText val=&quot;0&quot;/&gt;&lt;Image&gt;&lt;filename val=&quot;C:\Users\VBAATG~3\AppData\Local\Temp\1\~Ca3F4A\data\asimages\{A5E0C4A6-EE95-45D4-8E63-1403192B7078}_11.png&quot;/&gt;&lt;left val=&quot;23&quot;/&gt;&lt;top val=&quot;117&quot;/&gt;&lt;width val=&quot;905&quot;/&gt;&lt;height val=&quot;481&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HTML_SHAPEINFO" val="&lt;SlideThumbPath val=&quot;Slide12.PNG&quot;/&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VBAATG~3\AppData\Local\Temp\1\~Ca3F4A\data\asimages\{CDD63ECF-FE12-4B4B-8AAD-CC5A76243B5C}_12.png&quot;/&gt;&lt;left val=&quot;0&quot;/&gt;&lt;top val=&quot;0&quot;/&gt;&lt;width val=&quot;961&quot;/&gt;&lt;height val=&quot;113&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VBAATG~3\AppData\Local\Temp\1\~Ca3F4A\data\asimages\{73B608EA-4925-488B-8667-8628A5AFC3A4}_12.png&quot;/&gt;&lt;left val=&quot;727&quot;/&gt;&lt;top val=&quot;691&quot;/&gt;&lt;width val=&quot;226&quot;/&gt;&lt;height val=&quot;40&quot;/&gt;&lt;hasText val=&quot;1&quot;/&gt;&lt;/Image&gt;&lt;/ThreeDShapeInfo&gt;"/>
</p:tagLst>
</file>

<file path=ppt/theme/theme1.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1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2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3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4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5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4CD8D2077C5A46AAFBA47AE4E85F1B" ma:contentTypeVersion="2" ma:contentTypeDescription="Create a new document." ma:contentTypeScope="" ma:versionID="24cb215abbb8c88a123a7cad7d4fe5c8">
  <xsd:schema xmlns:xsd="http://www.w3.org/2001/XMLSchema" xmlns:xs="http://www.w3.org/2001/XMLSchema" xmlns:p="http://schemas.microsoft.com/office/2006/metadata/properties" xmlns:ns2="ced1f988-d16c-4eb7-9443-312b8723c36c" targetNamespace="http://schemas.microsoft.com/office/2006/metadata/properties" ma:root="true" ma:fieldsID="890b58ecd9d804903095b87829f0966e" ns2:_="">
    <xsd:import namespace="ced1f988-d16c-4eb7-9443-312b8723c36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d1f988-d16c-4eb7-9443-312b8723c36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ced1f988-d16c-4eb7-9443-312b8723c36c">EDUSHARE-276-59791</_dlc_DocId>
    <_dlc_DocIdUrl xmlns="ced1f988-d16c-4eb7-9443-312b8723c36c">
      <Url>https://vaww.infoshare.va.gov/sites/educationservice/221/221A/_layouts/15/DocIdRedir.aspx?ID=EDUSHARE-276-59791</Url>
      <Description>EDUSHARE-276-59791</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C409F5C-3581-440B-94BC-C4E243ADE4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d1f988-d16c-4eb7-9443-312b8723c3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FFA007-95D6-4974-B115-1F31895DBFBC}">
  <ds:schemaRefs>
    <ds:schemaRef ds:uri="http://purl.org/dc/elements/1.1/"/>
    <ds:schemaRef ds:uri="http://schemas.microsoft.com/office/2006/metadata/properties"/>
    <ds:schemaRef ds:uri="ced1f988-d16c-4eb7-9443-312b8723c36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8AD59602-0D0A-4355-8C52-E4F85B595DAA}">
  <ds:schemaRefs>
    <ds:schemaRef ds:uri="http://schemas.microsoft.com/sharepoint/v3/contenttype/forms"/>
  </ds:schemaRefs>
</ds:datastoreItem>
</file>

<file path=customXml/itemProps4.xml><?xml version="1.0" encoding="utf-8"?>
<ds:datastoreItem xmlns:ds="http://schemas.openxmlformats.org/officeDocument/2006/customXml" ds:itemID="{C526114E-E1E8-4A06-B9A7-8D890A3C523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7772</TotalTime>
  <Words>4266</Words>
  <Application>Microsoft Office PowerPoint</Application>
  <PresentationFormat>Widescreen</PresentationFormat>
  <Paragraphs>384</Paragraphs>
  <Slides>47</Slides>
  <Notes>41</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47</vt:i4>
      </vt:variant>
    </vt:vector>
  </HeadingPairs>
  <TitlesOfParts>
    <vt:vector size="57" baseType="lpstr">
      <vt:lpstr>Arial</vt:lpstr>
      <vt:lpstr>Calibri</vt:lpstr>
      <vt:lpstr>Myriad Pro</vt:lpstr>
      <vt:lpstr>Wingdings</vt:lpstr>
      <vt:lpstr>10_Office Theme</vt:lpstr>
      <vt:lpstr>11_Office Theme</vt:lpstr>
      <vt:lpstr>12_Office Theme</vt:lpstr>
      <vt:lpstr>13_Office Theme</vt:lpstr>
      <vt:lpstr>14_Office Theme</vt:lpstr>
      <vt:lpstr>15_Office Theme</vt:lpstr>
      <vt:lpstr>Overview of Public Law 116-315</vt:lpstr>
      <vt:lpstr>Lesson Overview</vt:lpstr>
      <vt:lpstr>Lesson Objectives</vt:lpstr>
      <vt:lpstr>Training Agenda</vt:lpstr>
      <vt:lpstr>MODULE ONE:   General Overview of PL 116-315</vt:lpstr>
      <vt:lpstr>PL 116-315</vt:lpstr>
      <vt:lpstr>PL 116-315 - Continued</vt:lpstr>
      <vt:lpstr>MODULE TWO: Key Impact of Date of Enactment (DOE) Provisions </vt:lpstr>
      <vt:lpstr>Sec. 1001, eff 01/05/21</vt:lpstr>
      <vt:lpstr>Sec. 1002, eff 08/01/21</vt:lpstr>
      <vt:lpstr>Sec. 1003, eff 01/05/23</vt:lpstr>
      <vt:lpstr>Sec. 1004, eff 08/30/30</vt:lpstr>
      <vt:lpstr>Sec. 1005, eff 08/01/21</vt:lpstr>
      <vt:lpstr>Sec. 1006, eff 08/01/21</vt:lpstr>
      <vt:lpstr>Sec. 1007, eff 01/05/21</vt:lpstr>
      <vt:lpstr>Sec. 1008, eff 01/05/21</vt:lpstr>
      <vt:lpstr>Sec. 1009, eff 08/01/22</vt:lpstr>
      <vt:lpstr>Sec. 1010, eff 08/01/21</vt:lpstr>
      <vt:lpstr>Sec. 1011, eff 01/05/21</vt:lpstr>
      <vt:lpstr>Sec. 1012, eff 08/01/21</vt:lpstr>
      <vt:lpstr>Sec. 1013, eff 10/01/22</vt:lpstr>
      <vt:lpstr>Sec. 1014, eff 08/01/21</vt:lpstr>
      <vt:lpstr>Sec. 1015, eff 08/01/21</vt:lpstr>
      <vt:lpstr>Sec. 1016, eff 08/01/21</vt:lpstr>
      <vt:lpstr>Sec. 1017, eff 08/01/21</vt:lpstr>
      <vt:lpstr>Sec. 1018, eff 06/15/21 &amp; applies to ETIs on 08/01/21</vt:lpstr>
      <vt:lpstr>Sec. 1019, eff 01/05/21</vt:lpstr>
      <vt:lpstr>Sec. 1020, eff 08/01/21</vt:lpstr>
      <vt:lpstr>Sec. 1021, eff 08/01/21</vt:lpstr>
      <vt:lpstr>Sec. 1022, eff 01/05/21</vt:lpstr>
      <vt:lpstr>Sec. 1023, eff 01/05/21</vt:lpstr>
      <vt:lpstr>Sec. 1024, eff 07/04/21</vt:lpstr>
      <vt:lpstr>Sec. 1102, eff 01/05/21</vt:lpstr>
      <vt:lpstr>Sec. 1103, eff 01/05/21</vt:lpstr>
      <vt:lpstr>Sec. 1104, eff 01/05/21</vt:lpstr>
      <vt:lpstr>Sec. 1105, eff 01/05/21</vt:lpstr>
      <vt:lpstr>Sec. 1106, eff 01/05/21</vt:lpstr>
      <vt:lpstr>Sec. 1107, eff 01/05/21</vt:lpstr>
      <vt:lpstr>Sec. 1108, eff 01/05/21</vt:lpstr>
      <vt:lpstr>Sec. 4302, eff 01/05/21</vt:lpstr>
      <vt:lpstr>Summary</vt:lpstr>
      <vt:lpstr>Lesson References</vt:lpstr>
      <vt:lpstr>CONCLUSION SCO TRAINING CREDIT</vt:lpstr>
      <vt:lpstr>SCO Training Credit</vt:lpstr>
      <vt:lpstr>SCO Training Credit</vt:lpstr>
      <vt:lpstr>SCO Training 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Forever GI Bill</dc:title>
  <dc:creator>Tickner, Lucas, VBAVACO</dc:creator>
  <cp:lastModifiedBy>Shirley-Myers, Margaret, VBAMONT</cp:lastModifiedBy>
  <cp:revision>517</cp:revision>
  <cp:lastPrinted>2018-10-09T13:13:03Z</cp:lastPrinted>
  <dcterms:created xsi:type="dcterms:W3CDTF">2018-08-08T14:57:06Z</dcterms:created>
  <dcterms:modified xsi:type="dcterms:W3CDTF">2021-10-18T20:11:28Z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0x010100144CD8D2077C5A46AAFBA47AE4E85F1B</vt:lpwstr>
  </property>
  <property fmtid="{D5CDD505-2E9C-101B-9397-08002B2CF9AE}" pid="3" name="_dlc_DocIdItemGuid">
    <vt:lpwstr>dc8b30b9-8c6f-4e1d-93db-1d6c82442bf8</vt:lpwstr>
  </property>
</Properties>
</file>